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18.xml" ContentType="application/inkml+xml"/>
  <Override PartName="/ppt/ink/ink24.xml" ContentType="application/inkml+xml"/>
  <Override PartName="/ppt/ink/ink12.xml" ContentType="application/inkml+xml"/>
  <Override PartName="/ppt/ink/ink11.xml" ContentType="application/inkml+xml"/>
  <Override PartName="/ppt/ink/ink10.xml" ContentType="application/inkml+xml"/>
  <Override PartName="/ppt/ink/ink9.xml" ContentType="application/inkml+xml"/>
  <Override PartName="/ppt/ink/ink8.xml" ContentType="application/inkml+xml"/>
  <Override PartName="/ppt/ink/ink7.xml" ContentType="application/inkml+xml"/>
  <Override PartName="/ppt/ink/ink6.xml" ContentType="application/inkml+xml"/>
  <Override PartName="/ppt/ink/ink5.xml" ContentType="application/inkml+xml"/>
  <Override PartName="/ppt/ink/ink4.xml" ContentType="application/inkml+xml"/>
  <Override PartName="/ppt/ink/ink3.xml" ContentType="application/inkml+xml"/>
  <Override PartName="/ppt/ink/ink2.xml" ContentType="application/inkml+xml"/>
  <Override PartName="/ppt/ink/ink1.xml" ContentType="application/inkml+xml"/>
  <Override PartName="/ppt/theme/theme2.xml" ContentType="application/vnd.openxmlformats-officedocument.theme+xml"/>
  <Override PartName="/ppt/ink/ink23.xml" ContentType="application/inkml+xml"/>
  <Override PartName="/ppt/ink/ink22.xml" ContentType="application/inkml+xml"/>
  <Override PartName="/ppt/ink/ink21.xml" ContentType="application/inkml+xml"/>
  <Override PartName="/ppt/ink/ink20.xml" ContentType="application/inkml+xml"/>
  <Override PartName="/ppt/ink/ink19.xml" ContentType="application/inkml+xml"/>
  <Override PartName="/ppt/theme/theme1.xml" ContentType="application/vnd.openxmlformats-officedocument.theme+xml"/>
  <Override PartName="/ppt/ink/ink17.xml" ContentType="application/inkml+xml"/>
  <Override PartName="/ppt/commentAuthors.xml" ContentType="application/vnd.openxmlformats-officedocument.presentationml.commentAuthors+xml"/>
  <Override PartName="/ppt/notesMasters/notesMaster1.xml" ContentType="application/vnd.openxmlformats-officedocument.presentationml.notesMaster+xml"/>
  <Override PartName="/ppt/ink/ink16.xml" ContentType="application/inkml+xml"/>
  <Override PartName="/ppt/ink/ink15.xml" ContentType="application/inkml+xml"/>
  <Override PartName="/ppt/ink/ink14.xml" ContentType="application/inkml+xml"/>
  <Override PartName="/ppt/ink/ink13.xml" ContentType="application/inkml+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371" r:id="rId2"/>
    <p:sldId id="358" r:id="rId3"/>
    <p:sldId id="378" r:id="rId4"/>
    <p:sldId id="259" r:id="rId5"/>
    <p:sldId id="380" r:id="rId6"/>
    <p:sldId id="261" r:id="rId7"/>
    <p:sldId id="262" r:id="rId8"/>
    <p:sldId id="381" r:id="rId9"/>
    <p:sldId id="263" r:id="rId10"/>
    <p:sldId id="264" r:id="rId11"/>
    <p:sldId id="265" r:id="rId12"/>
    <p:sldId id="266" r:id="rId13"/>
    <p:sldId id="411" r:id="rId14"/>
    <p:sldId id="267" r:id="rId15"/>
    <p:sldId id="268" r:id="rId16"/>
    <p:sldId id="269" r:id="rId17"/>
    <p:sldId id="270" r:id="rId18"/>
    <p:sldId id="379" r:id="rId19"/>
    <p:sldId id="272" r:id="rId20"/>
    <p:sldId id="273" r:id="rId21"/>
    <p:sldId id="274" r:id="rId22"/>
    <p:sldId id="382" r:id="rId23"/>
    <p:sldId id="276" r:id="rId24"/>
    <p:sldId id="383" r:id="rId25"/>
    <p:sldId id="277" r:id="rId26"/>
    <p:sldId id="278" r:id="rId27"/>
    <p:sldId id="384" r:id="rId28"/>
    <p:sldId id="279" r:id="rId29"/>
    <p:sldId id="280" r:id="rId30"/>
    <p:sldId id="281" r:id="rId31"/>
    <p:sldId id="282" r:id="rId32"/>
    <p:sldId id="271" r:id="rId33"/>
    <p:sldId id="385" r:id="rId34"/>
    <p:sldId id="386" r:id="rId35"/>
    <p:sldId id="387" r:id="rId36"/>
    <p:sldId id="388" r:id="rId37"/>
    <p:sldId id="399" r:id="rId38"/>
    <p:sldId id="400" r:id="rId39"/>
    <p:sldId id="401" r:id="rId40"/>
    <p:sldId id="402" r:id="rId41"/>
    <p:sldId id="403" r:id="rId42"/>
    <p:sldId id="404" r:id="rId43"/>
    <p:sldId id="405" r:id="rId44"/>
    <p:sldId id="406" r:id="rId45"/>
    <p:sldId id="407" r:id="rId46"/>
    <p:sldId id="408" r:id="rId47"/>
    <p:sldId id="409" r:id="rId48"/>
    <p:sldId id="41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sit" initials="p"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31FE"/>
    <a:srgbClr val="0061B7"/>
    <a:srgbClr val="00FDFF"/>
    <a:srgbClr val="10B9A7"/>
    <a:srgbClr val="FF8AD8"/>
    <a:srgbClr val="FFFD78"/>
    <a:srgbClr val="73FDD6"/>
    <a:srgbClr val="FF7E79"/>
    <a:srgbClr val="5F1086"/>
    <a:srgbClr val="009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645" autoAdjust="0"/>
    <p:restoredTop sz="94660"/>
  </p:normalViewPr>
  <p:slideViewPr>
    <p:cSldViewPr snapToGrid="0">
      <p:cViewPr varScale="1">
        <p:scale>
          <a:sx n="106" d="100"/>
          <a:sy n="106" d="100"/>
        </p:scale>
        <p:origin x="216" y="344"/>
      </p:cViewPr>
      <p:guideLst>
        <p:guide orient="horz" pos="2160"/>
        <p:guide pos="3840"/>
      </p:guideLst>
    </p:cSldViewPr>
  </p:slideViewPr>
  <p:notesTextViewPr>
    <p:cViewPr>
      <p:scale>
        <a:sx n="1" d="1"/>
        <a:sy n="1" d="1"/>
      </p:scale>
      <p:origin x="0" y="0"/>
    </p:cViewPr>
  </p:notesTextViewPr>
  <p:sorterViewPr>
    <p:cViewPr>
      <p:scale>
        <a:sx n="60" d="100"/>
        <a:sy n="60" d="100"/>
      </p:scale>
      <p:origin x="0" y="-96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8" Type="http://schemas.openxmlformats.org/officeDocument/2006/relationships/customXml" Target="../customXml/item3.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ustomXml" Target="../customXml/item2.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2:59:31.317"/>
    </inkml:context>
    <inkml:brush xml:id="br0">
      <inkml:brushProperty name="width" value="0.09071" units="cm"/>
      <inkml:brushProperty name="height" value="0.09071" units="cm"/>
      <inkml:brushProperty name="color" value="#FF0000"/>
    </inkml:brush>
  </inkml:definitions>
  <inkml:trace contextRef="#ctx0" brushRef="#br0">9360 9574 16247,'21'-37'840,"6"2"11,-14 27 242,2-1-567,-15 9-111,-4 0-113,-4 5 107,-9 6-62,-8 14 81,-2 4 1,-3 9-235,2 2 0,-2 6 1,0 0-813,-1 3 0,0 0 0,0 4 660,5-6 0,-1 3 0,1 0 0,3-1 27,-1 6 0,3-2 0,2 0-19,1-2 1,3-1 0,1-1-114,-1 14 0,5-1 152,5 0 1,6-2-40,7-16 1,5-1-308,6 9 0,12 0 257,13-10 0,12-1 0,-2-4-494,-10-8 1,-1-2 0,3 1 428,0-3 1,4 2-1,0-2 1,-5-5 30,13 0 1,-6-6 828,-12-5 0,-4-3-795,16-1 1243,-11-5 275,-18 0-686,-2 0-832,-18 0 711,-3 0-711,2 0 0,0 0 0</inkml:trace>
  <inkml:trace contextRef="#ctx0" brushRef="#br0" timeOffset="1632">10516 9995 21231,'3'20'465,"1"-3"-27,3-12 172,-1-2-184,2-3-107,0-6-140,2-6-78,-2-10 140,-1-5 5,-4-1 185,-3 2-27,-28 7-315,-33 30-100,22 12 0,-3 10 0,0 0-526,5-2 0,0 0 1,1 4 551,-6 13 0,1 4 0,6-1 35,2 2 0,7 0-46,5 6 0,8 2 40,13-3 1,14-1-6,9-19 0,7-2 1,3-4-503,13 7 0,5-8 363,-5-16 1,3-4 0,-3-5-145,4-3 1,-3-5 114,1-3 0,-2-3 28,-8-1 1,-3-3 16,-3-2 0,-3-2-487,11-16 936,-19-29 0,-11 35 1,-9-17-1</inkml:trace>
  <inkml:trace contextRef="#ctx0" brushRef="#br0" timeOffset="1783">11343 10566 15328,'43'-22'0,"1"0"0,-10 5 0,1 0 0</inkml:trace>
  <inkml:trace contextRef="#ctx0" brushRef="#br0" timeOffset="2399">12337 10042 26984,'-17'52'-79,"0"-1"1,1 11 0,5-2-771,9-19 0,2-3 482,1 0 1,0-3 220,0 6 141,1-32 10,-2-22 40,0-13 263,-2-24-123,1 18 0,0-4 266,0-25 0,0-6-65,3 20 1,1-1-1,0 1-788,0-1 0,1 0 0,2 2 556,5-16 0,5 7-56,-1 22 0,4 6-112,25-17 31,9 15-68,-9 18 1,2 8-381,0 12 0,-1 5 112,0-3 0,-3 6 78,-9 9 0,-8 4-112,-9 21 320,-19 1-49,-23 1 82,5-27 0,-5-2 33,-7 0 1,-5-1 94,0-5 1,-6 0 0,2-2 952,-17 4 1,2-1-937,0 0 1,6-1-51,-2 3 152,77-5-241,29 2-3,-12-6 1,7 2 0,0 1-714,-2 3 0,0 2 1,-1-1 697,4 1 1,0 0 0,-4 2-6,11 9 0,-8 0 267,-2 11-278,-17-8 28,-13-7 73,-8-7-68,-5-8-811,3-4 806,45-30 0,-34 17 0,33-20 0</inkml:trace>
  <inkml:trace contextRef="#ctx0" brushRef="#br0" timeOffset="2532">13462 10419 17087,'53'-26'0,"-10"5"0</inkml:trace>
  <inkml:trace contextRef="#ctx0" brushRef="#br0" timeOffset="2786">14505 9407 27600,'1'55'22,"0"0"0,1 0 1,-1 1-1,0 0 1,1-2-23,-1-4 0,2-2 0,-2 0-23,1-3 1,-1-1 0,0 0-323,-1 21 1,1-2-1146,-2-10 0,2-3-378,-1-10 0,2-5 1868,13 11 0,-8-36 0,6-10 0</inkml:trace>
  <inkml:trace contextRef="#ctx0" brushRef="#br0" timeOffset="3068">15062 9646 26189,'-47'19'16,"-1"0"1,7 0 0,-3 2 0,4-1-140,1 2 0,2 0-863,-14 9 1,2 0 965,18-12 1,2 0-143,-16 14 515,14 3-274,29-2-79,41 14 0,10-9-62,-13-15 0,2-1 62,-8-4 0,-1 1 0,0 0 0,0 2-42,0-1 0,1 1-939,8 8 1,5-1 980,13-6 0,0-2 0,-22-1 0,0-2 0,2-11 0,1 1 0</inkml:trace>
  <inkml:trace contextRef="#ctx0" brushRef="#br0" timeOffset="3884">15505 9924 24995,'-25'40'91,"1"-1"0,-1 0 0,-7 17 0,8-3-91,18-17 0,6-2-246,9 30-275,11-10 6,15-13 101,14-18 344,-12-20 0,1-10 159,-5-18 1,-3-8 61,1 3 0,-6-5-361,-7-15 0,-9-2 406,-9 10 0,-4 2 0,-4 0 0,-3 1-14,-3 3 1,-3 3 20,-3 4 1,-2 3-108,-22-10-46,-5 16-61,29 31-308,25 6-253,52 16 163,-9-22 0,6-4-764,7 0 1,2-3 530,1-5 1,1-5 392,-21-1 1,0-4 0,-3-3 592,12-14 1,-6-9 921,-3-12 0,-8-6-718,-13 10 1,-7 0-265,-7-1 1,-7 4 347,-13-1-357,-5 19-158,-8 12 1415,-7 65-1474,18 1 1,3 9-69,3-8 1,0 4 0,3-1-576,3-4 0,3-1 0,2-2-37,4 18 0,6-7-120,2-25 0,5-6-766,12 4 0,7-7 189,2-14 0,3-11 1050,11-18 0,0-14-348,-10-9 0,-5-8 716,-13 3 0,-2-5 0,-4 0 301,2-14 1,-3 1 204,0-3 0,-2 2 4,-5 9 0,-2 2 746,-3 8 1,-4 7 164,-4 10-1019,-9 57 0,-3 23-437,4-6 1,0 5-427,0 2 1,0 5 0,1-5 358,2 2 1,3-3-334,1 1 0,4-1 840,2-10 0,5-3-426,1-7 1,4-4 135,14 4 166,2-45 24,-8-20-146,1-16 106,0-6 697,-8 18 0,0 2-849,13-14-262,8 14 5,-11 39-11,2 27-778,-3 13-1746,6-9 1,6 0 2579,7-6 0,1-2 0,-10-2 0,-2-3 0,-2-11 0,-1-1 0</inkml:trace>
  <inkml:trace contextRef="#ctx0" brushRef="#br0" timeOffset="4615">17787 9866 23405,'-47'-5'775,"0"0"0,2 4 0,3 4-630,-15 19-120,29-5 1,2 5 16,-9 16 0,3 6-42,6 1 0,3 1-367,1-1 0,3-1 274,7-7 1,6-5 66,10-3 26,11-14-34,9-8 74,13-17-40,3-10 39,4-14-33,-1-11 192,-14 12 1,-2 0 9,12-12-147,3-2 346,-24 33-407,-4 36-129,-1 33-510,-3-13 1,2 1 324,-2-4 0,2-2 45,4-5 1,1-6 139,16-5 123,1-11 12,0-14 156,-3-14 57,-5-13 49,-13-2 1,-4-5-51,-2-5 1,-3-1 10,0 1 1,-3-1 3,-3 3 0,-2 4 310,-5-2 11,1 11-542,12 14 32,37 25-352,3 6 134,-9 0 1,0 2-573,15 12 343,-7 2 150,-10 0 63,-13 1 156,-9-1 12,-7 9-23,-4-4-190,3-3 61,8-17 416,8-11-393,12-7 75,0-9 1,3-6 72,10-8 0,1-4 51,1-3 0,1-2-299,2-5 0,-2 0 520,-14 9 0,-2 2 22,-4 2 1,-1 2 251,15-12-207,-15 14-336,-14 12 45,-8 38-667,-14 25-2050,11-16 1,6 0 2671,8-5 0,2-5 0,4 8 0,18-30 0</inkml:trace>
  <inkml:trace contextRef="#ctx0" brushRef="#br0" timeOffset="4754">19348 9278 24379,'-42'13'-108,"-1"1"0,-14-7 1,35 19-1</inkml:trace>
  <inkml:trace contextRef="#ctx0" brushRef="#br0" timeOffset="4969">15955 9741 25937,'51'-1'-33,"0"-1"1,-1 0 0,1 1 0,11-3 0,3-1-1,-2-1 1,-8 1 0,0-1 0,-4-1 0,11-2 0,-1-1-1</inkml:trace>
  <inkml:trace contextRef="#ctx0" brushRef="#br0" timeOffset="5382">19883 8759 25242,'43'16'344,"0"0"1,0 0-1,-1 7 1,0 5-1,-1 5 1,-4 4-323,-1 11 0,-5 8 1,-3 2-1,0 0-1294,1-1 1,0 0 0,-2 2 0,-3 2 1271,-6-4 0,-2 2 0,-1 1 0,-4-1 0,-3-3-2,-3 13 0,-6-4 1,-4 0-26,-3-1 1,-3 0 0,-4-3 24,-2-3 0,-3-2 1,-6 0-52,-4-3 1,-6 0-1,-3-1 1,0-2 5,2-7 1,-2-1 0,0-2 0,-1-1 26,2 0 1,-2 0-1,1-2 1,1-4 19,-4-1 0,0-3 0,4-5-339,4-4 0,2-5-55,0-1 1,-1-3 393,-7 0 0,1-2 0,-3-1 0,1-3 0</inkml:trace>
  <inkml:trace contextRef="#ctx0" brushRef="#br0" timeOffset="5517">20988 10568 15625,'0'0'0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17:48.418"/>
    </inkml:context>
    <inkml:brush xml:id="br0">
      <inkml:brushProperty name="width" value="0.09071" units="cm"/>
      <inkml:brushProperty name="height" value="0.09071" units="cm"/>
      <inkml:brushProperty name="color" value="#FF0000"/>
    </inkml:brush>
  </inkml:definitions>
  <inkml:trace contextRef="#ctx0" brushRef="#br0">11419 5702 16269,'-34'3'1190,"-1"0"0,-20 3 541,51 3-56,0-4-1137,3-1 140,0-3-130,1-1-88,3 0 32,11 0-111,13 0-55,28-4-200,-14 1 0,4-2-719,13-1 0,8-1 639,-14 1 0,6-1 0,1 1 0,-1 0-42,-5 1 0,-1 0 1,0 0-1,1 0-3,0 0 1,1 0-1,-2 0 1,-3 0-2,20 0 0,-9 1 0,-3 0 17,7 0-353,-23 1-1233,-9 0-318,-43 4-1508,-39 9 1933,5-1 1,-7 3 1336,-5 1 0,-5 3 0,6-2 0,6-2 1,2 0-1,-12 3 0,0 0 0</inkml:trace>
  <inkml:trace contextRef="#ctx0" brushRef="#br0" timeOffset="230">11352 5898 21607,'-33'6'1897,"63"-15"0,37-7 0,0 0-1892,-15 5 1,-1 1-1,7-1-660,-6 0 0,7-1 1,3-1-1,0 1 1,-4 1-1,-9 2 638,1 1 1,-8 2-1,1 0 13,6-1 0,0 0 1,-6 1 505,-7 0 0,-5 1-922,11-1-5673,4-3-948,-30 9 7041,-11 2 0,-5 1 0,-3 1 0</inkml:trace>
  <inkml:trace contextRef="#ctx0" brushRef="#br0" timeOffset="2230">3215 6916 16924,'-12'-51'3613,"2"10"-2639,10 34-211,0 3-433,0 3-123,0 1-207,4 0-39,14 19 39,5-2 17,16 15 45,3-9 38,10-5-55,7-6 28,-8-7 0,5-5-44,-13-6 1,2-2 0,0 0-487,2 1 1,-1 1-1,0-3 459,2-4 0,0-2 0,-4 0 82,5-3 0,-3 1-506,-1 0 1,-1 0 423,-5 2 1,-1 0 12,-6 3 0,-2 1 52,18-4-56,-5 9 96,-6 30-102,16 17 48,-31-17 1,0 2 522,6 0 0,2-3-458,21 4 456,-8-17 1,5-4-536,4-5 1,2-5-27,-9-3 0,2-2 0,-3-2-315,10-4 0,-3-2 302,-4-4 0,-5-1 0,9-6-28,-8 4 16,-7 7-21,4 7 229,4 22-213,-12 1 1,2 2 72,24 17-247,-24-13 1,2-3 190,22-1 322,-11-9 0,4-4-322,4-4 0,3-5 24,-9-1 0,3-1 1,-3-2-439,11-3 0,-4-3 425,-2-2 0,-5 1 0,11-5-5,-10 7-6,-8 8-39,7 5 480,3 20-438,-16-7 0,1 1 39,-5 2 0,0-1-101,4-1 1,0-4 58,26-1 47,-11-7 1,3-2-31,4-6 0,0-3 54,-13 3 0,0-1 0,-2 0 13,5-5 0,-5-1 191,14-9 927,-39 16-1202,-8 3 0,-6 3-263,-3 2-1480,0 1 1743,-8 0 0,5 0 0,-5 0 0</inkml:trace>
  <inkml:trace contextRef="#ctx0" brushRef="#br0" timeOffset="4229">18221 5738 23209,'39'-29'341,"-8"14"1,5 3-342,22 5 0,6 4-1404,-10-1 0,3 0 1,2 1 1411,-10 0 0,2 0 1,2 0-1,2 0 38,6 1 0,5 0 0,1 1 0,0-1 0,-5 1-382,2-1 1,-4 1 0,0 0 0,3 0 355,-3 0 0,4 0 1,1 1-1,-3-1 0,-5 1 2,7 0 1,-6 0-1,0 0 281,4 0 0,0 0 1,-4 0-304,7 0 0,-4 0 25,1 0 0,-8 0-316,-2 0-939,-26 0-2355,-46 9 4292,-36 12 0,20-8 0,-13 6 0</inkml:trace>
  <inkml:trace contextRef="#ctx0" brushRef="#br0" timeOffset="4528">18448 6056 20100,'-63'-6'2667,"18"-1"-2544,76-1 15,14 2 0,14 0 0,2 0-103,-3 1 1,1 1 0,5 0-851,-8 1 1,5-1-1,2 0 1,0 1-1,-2 1 822,6 0 0,-2 0 0,0 1 0,-1 0 2,0 1 1,-1-1 0,0 1 0,-2-1-6,-3 1 1,-1 0 0,-1 0 0,0 0-143,2 0 1,0 0 0,-2 0 0,-3 0-220,-3 0 0,-3 0 1,-2 0 202,19 0 0,-11 0-9,-20 0-3931,-55 1 4094,-41 1 0,22-1 0,-15 0 0</inkml:trace>
  <inkml:trace contextRef="#ctx0" brushRef="#br0" timeOffset="7902">20226 4719 23220,'61'-14'42,"0"-1"0,0 0 0,-12 3 0,0 1 0,1 0 0,-1 0-40,14-1 0,0 1 0,7 0-525,-12 1 1,6 0-1,5 0 1,0 0-1,-4 0 1,-8 1 652,12-2 1,-7 1 0,4 0 21,-9 1 0,7 0 1,0 0-1,-9 1 0,-15 1 655,-3-3 819,-30 3-1441,-5-1 541,-13-2-631,-15-2-95,-4 2-129,3 2 1596,12 5-2470,12 3-800,2 7-2398,1 8 4201,-6 15 0,5-12 0,-5 1 0</inkml:trace>
  <inkml:trace contextRef="#ctx0" brushRef="#br0" timeOffset="10237">7841 6557 22957,'25'-41'874,"2"3"-673,11-7-120,-4 11 1,3-3-63,2-1 1,2-3-825,5-2 1,4-3 0,-3 2 776,0 1 0,0 1 28,-6 6 0,1-2 0,0 2 254,8-6 1,-3 5-225,-11 10 1,-3 2-140,-1 2 0,-5 4-188,-4 5-431,-19 15-661,-6 11-3792,-28 33 5181,5-14 0,-1 0 0,-14 19 0,-2-10 0</inkml:trace>
  <inkml:trace contextRef="#ctx0" brushRef="#br0" timeOffset="10570">7963 6649 22766,'43'-28'89,"-1"-1"1,1 1-1,1 0 1,0 0 0,-1 2-4,13 0 1,-1 1-568,-16 7 1,1-1 0,2-1 519,11-7 0,4-1 1,-3 0-12,-7 4 0,-2-1 0,1-1 61,6-3 1,0-1 0,-5 2 27,-3 0 1,-6 3-85,-7 3 1,-6 4 512,-8 3-1044,-8 7-3352,-6 4 3850,-2 3 0,-1 1 0,0 1 0</inkml:trace>
  <inkml:trace contextRef="#ctx0" brushRef="#br0" timeOffset="15387">14072 7079 24480,'4'31'308,"0"-3"-112,-3-10-95,3-3 1367,9-6-729,28-17-655,10-13-1010,-9-1 0,4-4 945,3-8 1,2-4 0,-9 6 1,2-1 0,0-1-16,2-3 1,1-1-1,1-1-130,-5 4 0,1-1 1,0 0-1,-2 3 136,2-3 0,-3 3 1,1 0-24,4-4 1,0 1 0,-6 4-171,-9 9 0,-3 2-960,15-12-1900,-32 24-6789,-7 13 9400,-10 5 0,3 1 0,-4-3 0</inkml:trace>
  <inkml:trace contextRef="#ctx0" brushRef="#br0" timeOffset="35848">1900 3759 22162,'30'52'1820,"2"-16"-1053,-8-20-117,9-19-493,8-14 28,15-15-707,-19 8 0,5-6 547,-2 2 0,5-4 0,2-2 1,-3 2-590,5-3 0,-2 1 1,3-2 563,-1 0 0,4-3 0,-1 1 0,-4 4-2,-7 4 0,-2 2 0,-3 2-273,9-5 0,-3 3 275,-7 6 0,-2 1-85,21-8 136,-2 1 491,-2 5-626,-17 9 1941,-10 4-1857,-17 9 20,-5 1-1252,1 0-1907,1 9 3139,0 12 0,0-7 0,-1 5 0</inkml:trace>
  <inkml:trace contextRef="#ctx0" brushRef="#br0" timeOffset="38647">1508 9817 19641,'61'8'1484,"-7"7"-974,-26 7 140,8 34-409,-21-24 0,-2 2-1,1 6 1,-2 0 45,2 17 145,-6-25 135,6-23-68,9-19-392,18-16-78,6-12 0,7-11-405,-16 15 1,1-3 0,4-2 0,1-1 370,2-1 1,4-2-1,1-2 1,0 1-1,-3 2-406,-5 5 0,-2 1 0,0 0 0,-1 2 0,1 0 412,8-7 0,1 1 0,-2 3 0,-6 5 0,2 1 0,-3 5 0,4 1 0,-3 2 0,-9 7 0,-3 1-22,28-13-12,-29 15 1120,-23 10-1091,-6 3 1980,0 1-3235,0 7-8571,7 27 9632,-3-6 1,4 7-1,-5-23 1</inkml:trace>
  <inkml:trace contextRef="#ctx0" brushRef="#br0" timeOffset="48212">10265 12700 9985,'-53'-6'132,"1"-1"1,3 1-1,3 1-277,-10 1-174,3 2-502,8 1 0,-1 1 606,-18 0 0,28 0 0,4 0 0,7 0 0</inkml:trace>
  <inkml:trace contextRef="#ctx0" brushRef="#br0" timeOffset="48599">8625 12609 23455,'53'4'935,"-19"-1"1,5-1-748,12 0 0,6 1-1489,-6-2 0,4 0 0,3 0 1379,-7-1 1,0 0-1,4 1 1,5-1 0,-2 0 0,5 0 1,4 0-1,1 0 1,0 0-1,-1 0-67,-9 0 1,0 0 0,0 0 0,0-1 0,1 1 0,1 0 0,1 0-8,-1-1 1,2 1-1,1 0 1,0-1 0,1 0-1,-2 1 1,-1-1-1,-3 1 2,7-1 1,-1 0-1,-1 0 1,-2 0 0,-3 0-1,-3 0-7,6-1 0,-3 0 0,-4 1 0,-5-1 0,14-1 0,-13 0 1193,-16 0-1199,-15 2 546,-5-1-2859,-7 2 2319,5-1 0,-9 1 0,5 0 0</inkml:trace>
  <inkml:trace contextRef="#ctx0" brushRef="#br0" timeOffset="49818">13794 12997 24167,'49'-13'593,"12"-1"-576,-23 6 0,3 0-999,4 0 0,2-1 999,3 2 0,1 0-17,0 0 0,0 2 0,-2 0 0,0 1 16,-3 0 1,-2 1 137,-4 0 1,-2 1-155,23-2 365,-10 1-1015,-25 2-2906,-13 0-208,-35 1 4019,-33 0 0,21 0 0,-10 0 0</inkml:trace>
  <inkml:trace contextRef="#ctx0" brushRef="#br0" timeOffset="50947">15260 11731 22946,'8'38'605,"0"-1"-348,-5-5 258,1-1 68,1-13 157,1-4-119,7-12 34,29-24-498,3-2-154,-10 1 0,5-5-143,-6 3 1,3-3 0,0-1 171,3-1 0,2-1 0,0-1-440,7-5 0,2-2 0,-4 4 408,8-6 0,-5 5 14,-12 10 0,-6 4-65,-6 7-167,-12 7-908,-8 5-3775,-2 22-767,0 1 5668,4 19 0,-2-19 0,-1-5 0</inkml:trace>
  <inkml:trace contextRef="#ctx0" brushRef="#br0" timeOffset="55514">11947 14093 21282,'-29'-1'2414,"7"-1"-1843,22-1 191,17-4-308,35-5-342,-16 5 0,5 0-827,0 2 0,4 0 0,2 0 765,6 1 1,2 1-1,6 0-20,-10 1 1,4 0 0,4 0 0,1 0 0,2 0 0,-2 0-307,3 1 1,0-1 0,1 1-1,1-1 1,1 1 0,1-1 279,-8 0 0,1 1 0,2-1 0,0 0 1,0 1-1,-1-1 0,0 0 0,-2 0-4,1 0 1,0 0 0,0 0 0,-1-1 0,-2 1 0,-2 0 0,-3-1 14,18 0 0,-3 0 1,-4 0-1,-3-1-15,3-1 0,-4 0 0,-9 0 129,-14 1 0,-4 0 420,29-7-112,-19 1-331,-6 2 1133,-20 3-1631,-13 5 1472,1 0-10911,21 5 9078,-3-2 0,3 3 0,-13-5 0</inkml:trace>
  <inkml:trace contextRef="#ctx0" brushRef="#br0" timeOffset="56198">17078 13825 22845,'-35'-7'2380,"20"2"-1696,60 3-466,-10 1 1,8 0-788,4-1 0,7 0 1,4-1-1,1 0 659,-6 1 1,2-2 0,1 1 0,1-1 0,-1 1-420,2-1 0,0 1 0,1 0 0,-1-1 1,-1 1 348,-2-1 0,2-1 0,-2 1 0,-3 0 0,-4-1 26,3 0 1,-5 1 0,0-1 283,1-1 0,1 0 0,-4 0-305,4-2 1,-4 1-29,-4 1 0,-6 0 3,0-3-420,-25 7-1524,-14 0-2140,-31 12 4084,-6 2 0,-1 2 0,-7 2 0,18-4 0,-1-1 0</inkml:trace>
  <inkml:trace contextRef="#ctx0" brushRef="#br0" timeOffset="56514">17207 14133 26354,'57'-13'58,"0"1"0,-1-1 0,1 0 0,-1 0 0,1 1 0,-1-1 0,7-2 0,-3 1 1,-1-1-1,-1 2 0,0 2-808,8 2 0,0 2 1,-3 1-1,-5 1 794,-10 0 1,-4 1 0,-1 1 14,19-3 0,-3 0-114,-6 0 0,-2 1 102,-7-1 1,-3 1 755,22-5-798,-35 6 56,-13 2-369,-8 1 745,-6 1-3070,-1 0-7198,-16 10 9013,-1-4 1,-3 5 0,7-7-1</inkml:trace>
  <inkml:trace contextRef="#ctx0" brushRef="#br0" timeOffset="80961">22693 14086 25012,'30'-30'345,"1"0"1,4 2 0,7 5-307,15 9 0,9 6 0,0 2-856,-9-1 0,-2 1 1,8 0 822,-12 1 1,7 1-1,4-1 1,-1 1-1,-2 0 1,-6 0-7,14 1 0,-6 0 0,3 1-7,0-1 0,4 1 0,-1-1 0,-9 1-134,3-1 0,-6 0-95,-3 0 1,-4 0-62,10-3-1321,-35 3-1508,-11 1-772,-47 2 3898,-8 7 0,-3 1 0,-11-4 0,17 3 0,0 1 0</inkml:trace>
  <inkml:trace contextRef="#ctx0" brushRef="#br0" timeOffset="81244">22842 14189 25158,'50'-11'142,"0"1"1,1 0-1,-1 0 1,2 0-1,1 1 1,0 0-1,0 1-96,-2 1 0,-1 2 1,2 0-1,2-1-551,1 1 1,3 0-1,2 0 1,-1 0-1,-3-1 512,6 0 0,-1-1 0,-2 1 0,0-1-7,-2 1 0,0 1 0,-2 0 0,-5-1 3,19-4 0,-12 1 814,-8-2-761,-12 3 388,-6-2-220,-9 3-498,-10 2-2549,-7 2 46,-3 3 2777,9 0 0,-6 0 0,6 0 0</inkml:trace>
  <inkml:trace contextRef="#ctx0" brushRef="#br0" timeOffset="81395">24805 14044 15625,'0'0'0</inkml:trace>
  <inkml:trace contextRef="#ctx0" brushRef="#br0" timeOffset="83228">4645 14960 25696,'-16'-30'560,"-1"0"0,-5-17-554,40 44 66,23 2-50,-5 1 1,4-1-1025,16 1 1,4 0 1014,-11 0 0,1 0 0,2 0-13,3 0 0,2 0 0,3 0-39,-6 0 1,3 0 0,1 0 0,-3-1 38,5 0 0,-2 0 0,0-1-435,2 0 0,-1 0 0,-6-1-120,-8 0 0,-7-1-2307,-1-5-1697,-49 6 4559,-24 0 0,-5 2 0,0-1 0,4 2 0,1-1 0</inkml:trace>
  <inkml:trace contextRef="#ctx0" brushRef="#br0" timeOffset="83527">4427 15046 23906,'59'1'155,"0"-1"0,0 0 0,0 1 0,0-1 1,0 0-1,9 1 0,0-1 0,-1 0 0,-1 0 1,-3 0-898,1 0 1,-3 1-1,-2 0 1,-2-1 875,8 0 1,-4 0-1,-8 0 37,-17 0 0,-4-1 1229,22-2-1064,-11-2 803,2-5-954,-21 2-307,-2-3-359,-20 4 298,-1-1 183,4-2 0,-3 4 0,3-1 0</inkml:trace>
  <inkml:trace contextRef="#ctx0" brushRef="#br0" timeOffset="92207">5561 16058 19692,'18'34'1595,"7"-5"-1001,17-18-126,-2-6 0,4-4-300,-8-2 0,1-2-414,15-2 1,1-2 407,-10-3 0,-1-2-36,3-1 0,1 0-20,-1-2 1,0 0-54,0 0 1,-2 1-29,-3 1 0,1 0 116,4 1 1,-1 1-67,-10 5 1,-1 2-43,26 6 29,-24 15-56,-17 13 27,15 22-28,-9-26 1,5-1 14,12 3 0,6-5-20,10-6 0,2-6-84,-7-5 1,0-5 100,1-4 0,-2-4 0,-16 1 0,0-2 119,9-4 0,2 0 32,-6 3 1,2 1-80,4 0 1,0 1-54,-6 5 1,-2 2-37,20 5 73,-3 2-73,-10-1 19,-12-4 1,3 0-3,5-1 0,0-1-15,1-1 1,0-2 235,0 0 1,-2-2-233,22-9-1,-1-1-5,1-1 6,0 0 0,-1 3 26,-22 6 1,1 1-59,-3 2 1,2 2 25,6 1 0,0 2-5,20 8 33,-5 6-28,-17-1 0,-8-6 0,3-1 2,5-3 1,1-1-3,1-2 0,0-2-164,0-4 1,-2-2 174,18-15 0,-24 2 1,-1-1-163,14-8-250,-22 9 0,-1 2 401,3-3 0,-13 9 0,-5 3 0</inkml:trace>
  <inkml:trace contextRef="#ctx0" brushRef="#br0" timeOffset="92825">11241 16047 26021,'44'-3'206,"1"1"0,-1-1 0,9 0 0,2-1 0,1 0-175,5-1 1,2 0 0,2-1-1214,-10 2 0,2-1 0,1 0 0,0 0 1182,2 0 0,0 0 0,1 0 0,-1 0 0,-1 1 0,-1-1 0,0 1 0,0-1 0,-4 1 0,-1 0 0,1 0 0,1 0 11,7-1 0,2 1 0,-1 0 1,-3 0 16,2 0 0,-2 0 0,-2 0-27,-1 1 1,-1 0 0,-8 0 458,-7 0 0,-9 0-578,-14 2-570,-10 0-1284,-16 1-2944,-28 5 1,-11 2 4577,12-1 0,0 0 0,-12 1 0,4 0 0,3 2 0</inkml:trace>
  <inkml:trace contextRef="#ctx0" brushRef="#br0" timeOffset="93189">11261 16272 26785,'62'-11'81,"0"1"1,0-1-1,1 1 1,-1-1-1,-2 1 1,1 0-1,-1 1 1,-2 0-1,-2 2-1074,1 1 0,-3 2 1,-2 0-1,1 0 1008,0 0 1,-1-1-1,0 1 1,-1-1-15,15-1 1,-1 1 0,3-2 50,-7 1 0,3 0 1,1 0-1,-3 0-41,-7 0 0,-1 1 1,-1-1-1,-1 1-9,16-2 0,-1 0 0,-5 1 0,3-1 1,-10 0 65,-8 0 779,-12 2-657,-6-2 5,-7 3-128,-11 0 2010,-6 2-2262,-5 2-1666,0 0-2574,13 0 4425,14-6 0,-8 5 0,4-5 0</inkml:trace>
  <inkml:trace contextRef="#ctx0" brushRef="#br0" timeOffset="93308">14055 16029 16051,'0'0'0</inkml:trace>
  <inkml:trace contextRef="#ctx0" brushRef="#br0" timeOffset="96244">10935 10065 25175,'8'54'1479,"7"6"-1339,1-30 78,1 5-134,-6-16 84,0 4 28,5-8 62,18 0-96,27-26-129,-27 1 1,0-3-410,10-8 1,1-5 378,-1-4 0,2-3 30,-1 0 1,4-2 0,0-2-10,3 0 0,1-2 1,2 0-7,-8 5 0,3-1 0,-1 0 0,-3 3-346,1-1 1,-3 2-1,-1 1 370,11-8 0,-6 4 161,-2-1-203,-10 4 0,-16 17-113,0 1-291,-10 16 124,5 6-2705,1 10 3284,5 11 0,-9-12 0,0 1 1</inkml:trace>
  <inkml:trace contextRef="#ctx0" brushRef="#br0" timeOffset="98725">10191 3993 22032,'2'-26'1804,"2"5"-1098,3 38-381,0 5-62,5 22-224,-2 4 84,-4-10 1,1 1 89,0-5 0,0-1 83,8 29 192,-1-26 172,-2-29-240,5-6-16,7-17-315,5-10 1,7-9-61,5-6 1,5-6 0,5-4-705,-7 9 0,3-2 0,3-2 0,0-1 0,-1 3 688,-4 2 1,0 2-1,0-1 1,0 1-1,1 0-12,1-1 0,3 0 0,-1 0 1,-2 3-1,-4 3-262,4 1 1,-5 3 0,-3 3 260,9-5 0,-4 4-14,-12 9 0,-1 1 39,2 0 1,-1 0 24,15-10-16,-3 2 2971,-23 13-3022,-17 11-1615,-4 3-2564,-5 0 4196,-23 5 0,16-4 0,-15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19:35.831"/>
    </inkml:context>
    <inkml:brush xml:id="br0">
      <inkml:brushProperty name="width" value="0.09071" units="cm"/>
      <inkml:brushProperty name="height" value="0.09071" units="cm"/>
      <inkml:brushProperty name="color" value="#FF0000"/>
    </inkml:brush>
  </inkml:definitions>
  <inkml:trace contextRef="#ctx0" brushRef="#br0">2233 3779 25085,'7'45'471,"1"0"-381,3-2 22,3 10 44,-5-18 80,4-1 217,-2-25 230,32-26-592,-9-7 1,6-8 0,4-5-747,-1 2 0,4-6 0,3-2 0,1-2 0,-2 2 655,-2 2 0,-1 0 0,1-1 0,0 0 0,1-1-326,-2 2 0,1-2 1,1-1-1,0 1 1,-2 2-1,-4 4 305,1 0 0,-2 2 0,-2 4 0,-1 0-102,6-3 0,-2 1 1,-2 5 122,3-1 0,-3 5 0,14-6 33,-20 14 2142,-7 5-2293,-13 6 2714,-1 0-2602,-9 6 643,1 5-2671,4 16 2034,-9 38 0,6-29 0,-11 18 0</inkml:trace>
  <inkml:trace contextRef="#ctx0" brushRef="#br0" timeOffset="986">1829 7930 23119,'27'-2'622,"0"14"-468,-11 25 0,-4 8-48,-2-13 1,-1 1-252,2 12 0,-2-1 274,-3 8 173,-1-12-47,-3-11 888,2-12 136,14-23-1226,12-29 1,6-14-23,-9 14 1,0-1 0,3-4-671,2-4 0,2-3 1,2-2-1,-2 1 639,-1 2 0,0 1 0,1 0 0,1-1 15,-1 3 1,1-1 0,1-1 0,-1 2 0,0 1-141,0 0 1,0 2-1,-1 1 1,1 0 138,3-3 0,0-1 0,-1 3 0,-3 4-12,6-5 1,-5 5 56,-7 7 0,-5 4 8,-2 0-67,-11 11-201,-6 9-5131,-28 51 5332,-2 3 0,-2 1 0,10-14 0,0-1 0,-7 8 0,1 1 0</inkml:trace>
  <inkml:trace contextRef="#ctx0" brushRef="#br0" timeOffset="1817">1680 11118 25387,'-11'7'824,"8"7"-617,29 24-128,1 5 83,-10-11 1,-1 1-158,5 14 174,0 9 40,-13-26-1,-3-14-61,1-5 145,2-12-173,31-50-109,-7 7 1,6-8 0,5-5-587,-13 17 1,3-3 0,2-2-1,1-1 1,-1 1 0,1 0 576,5-7 0,0 0 0,1 1 1,0 0-1,1 0-312,-5 7 1,1 0-1,1-1 1,-1 2-1,-1 3 1,-2 4 300,14-12 0,-3 6 0,0 3-42,1 1 1,0 2 0,-2 3 41,6-5 0,-3 5 11,-5 4 0,-5 3 34,7-1 89,-28 14-134,-6 7 2477,-8 3-2527,-3 3 2454,-1 0-5938,1 21 3608,3 23 1,-2-12-1,2 6 1</inkml:trace>
  <inkml:trace contextRef="#ctx0" brushRef="#br0" timeOffset="36282">3966 6967 23528,'-27'-33'1871,"4"6"-1406,23 27 392,-1 0-314,16 0-414,23 0-17,3 1 0,7 0-583,-4 0 1,6 1 0,6-1 492,-7 0 0,5-1 1,5 1-1,2-1 1,1 1-1,-1-1-431,-2 1 0,0 0 0,2-1 0,0 1 0,2-1 0,1 0 0,1 0 410,-4-1 1,1 0 0,2 0 0,1 0 0,1-1 0,0 0 0,-1 1 0,0-1 0,-1 0-2,-2-1 0,0 1 0,0 0 0,-1-1 0,1 1 0,-2-1 0,0 0 0,-3 0 0,0-1-309,12 0 0,-2-1 0,-2 1 0,-2-2 0,-1 1 0,-2 0 305,3-2 1,-2 1 0,-1-1 0,-5 1 0,-5-1-28,20-3 1,-9 0 30,-9 0 0,-4-1 703,12-4-1622,-18 4 1719,-26 5-3394,-22 5-1410,-31 13 4004,-6 0 0,-2 1 0,-7 5 0,18-7 0,-1 1 0</inkml:trace>
  <inkml:trace contextRef="#ctx0" brushRef="#br0" timeOffset="36681">4209 7230 23730,'8'0'1506,"22"0"-1262,6 0 0,7-2-1354,1 1 0,4-1 1,7 0 1209,-3 0 1,5-1 0,6 1 0,2-1 0,2 0 0,-1 1-321,-8 0 1,1 0-1,1-1 1,1 1-1,1 0 1,0 0-1,0 0 1,0 0 235,2 0 1,-1 0 0,1-1 0,1 1 0,-1 0 0,0 0-1,0 0 1,-1 0-108,-1 0 1,1 0-1,1 0 1,-1 1-1,-1-1 1,-2 0-1,-2 1 1,-3-1 91,9 1 0,-4-1 0,-2 0 0,0 1 0,1-2-77,6 1 1,1-1-1,0-1 1,-2 1-1,-4-1 101,-4 1 0,-3-1 1,-2 1-1,-1-1 469,13-2 0,-1 1 1,-10-1-187,6-4 1712,-48 6-2193,-8 2-1046,-2 2 1219,5 0 0,-4 0 0,4 0 0</inkml:trace>
  <inkml:trace contextRef="#ctx0" brushRef="#br0" timeOffset="60132">12876 4681 19367,'-6'-16'431,"1"3"-61,5 17 206,0 18-481,0 2 57,0 19-152,1-4 72,5 21 29,0-2 106,4 2 146,-3-26 158,-1-19 284,3-13-11,7-8-431,13-11-129,9-11 0,6-6-152,-5 3 1,3-1 0,2-2-598,-2 2 0,4-1 1,0-1-1,-2 3 534,7-6 0,-2 2 1,1 0 47,2 1 1,2 1 0,-8 5 99,-12 8 0,-4 2 25,3-1 0,-5 3 395,-12 6-342,-9 6-185,-5 2-3959,-2 2 4441,-4 26 0,3-19 0,-3 20 0</inkml:trace>
  <inkml:trace contextRef="#ctx0" brushRef="#br0" timeOffset="65392">13255 6404 24743,'9'33'11,"1"0"0,-1 0 1,0 1 5,-3 2 0,1-1 459,10 11 885,22-30-1042,15-35-210,-9-3 1,4-4-943,-10 1 0,1-3 0,2-1 857,6-3 0,2-2 1,1 0 14,1-2 0,1 0 0,-1 1-36,-4 2 1,0 1 0,-3 2 4,9-5 1,-3 2-112,-13 9 0,-3 4 98,13-7-74,-13 10 57,-7 4-45,-12 7-101,-7 3 2379,-7 4-3118,-3 19-2723,-6 20 3630,-4 18 0,3-15 0,0-14 0</inkml:trace>
  <inkml:trace contextRef="#ctx0" brushRef="#br0" timeOffset="82857">15403 10151 26379,'60'-2'171,"1"-1"1,-3-1 0,3-1-172,0 1 0,6-1 0,0-1-546,-14 1 1,1 0 0,-1 0 0,-1 0 136,3-1 0,-1 1 0,0 0 39,5-1 1,1-1-1,-7 1-508,-6 0 1,-7-1-2708,7-2 3663,-56 2 0,0 6 0,-22-1 0</inkml:trace>
  <inkml:trace contextRef="#ctx0" brushRef="#br0" timeOffset="83139">15151 10310 25303,'65'0'42,"0"0"1,1 0 0,-1 0 0,-10-1 0,0 1 0,0-1 0,0 1 0,2-1-38,2-1 1,2 0-1,0 0 1,-1 0 0,-4 0-641,1 0 0,-3 0 1,-3-1-1,-3 0 635,20-4 0,-10-1 17,1-5 404,-21 1 0,2-1-836,-4 0 0,1-3 415,23-11 0,-3 0 0,-5 1 0,7-6 0</inkml:trace>
  <inkml:trace contextRef="#ctx0" brushRef="#br0" timeOffset="83890">18477 10102 25107,'40'-19'291,"0"0"1,15 0 0,7 5-248,-4 9 1,5 4 0,2-1-1156,-11 1 0,2-1 1,1 0-1,1 0 1136,2 0 0,1 0 0,1-1 1,-1 1-25,1-1 0,0 1 1,0-1-1,0 1 31,-1-1 0,-1 0 1,2-1-1,2 0-76,-11 1 1,2 0 0,2-1 0,-1 0 0,1 0 0,-2 0 33,6-1 0,0 0 0,-1-1 0,0 1 0,0-1 7,3 0 1,0 1 0,0-2 0,-2 1 0,-5 1-32,10-3 0,-6 1 1,-6 0 2,-4-1 0,-10 0 638,-5 1-2293,-5 1-4129,-43 5 5815,-48 19 0,16-10 0,13 1 0,0 0 0</inkml:trace>
  <inkml:trace contextRef="#ctx0" brushRef="#br0" timeOffset="84260">18252 10343 22957,'60'-9'407,"-1"0"0,1-1 0,-12 4 0,0-1 0,2 0 0,5 2-332,-3 0 1,4 1 0,2 0-1,2 0 1,0 0 0,1 1-911,3-1 0,0 0 1,2 0-1,0 1 0,2-1 1,2 0 847,-8 1 0,3-1 0,1 1 1,1-1-1,0 0 0,-1 0 1,-2 1-1,-2-1-225,6 0 0,-2 1 0,-2-1 0,-1 1 1,-1-1-1,-1 0 204,8-1 0,0 0 0,-3 0 0,-2 0 1,-6 0-3,4-1 1,-7-1 0,0 1 322,0-1 1,-1 0 0,-4 0-306,4-1 1,-5 0-6,-6 0 0,-5 1 92,-1 0 73,-23 3 1848,-7 2-2100,-4 1 2809,-3 1-6602,0 18 3907,1-2 0,-1 5 1,1-9-1</inkml:trace>
  <inkml:trace contextRef="#ctx0" brushRef="#br0" timeOffset="86714">9287 7807 22867,'-19'-26'1014,"4"6"-1014,15 20-39,0 0-6,4 9 17,12 24-50,5 29 75,-9-29 0,-2 0-14,-2 6 0,-2-2-27,-3 16 41,-7-15 0,-4 1 36,-4-1 1,-3 1 53,-4 8 0,-2-3-6,2-10 0,1-4-75,-10 18 145,18-25-117,6-6 50,2-3 0,6-2-84,7 0 72,20 5-83,8 2 17,0-2-6,-7-2 0,-17-7-34,-6 2 34,-5 4 151,-9 8-78,-6 7-22,-1-3-23,0 2-28,8-9 0,2 2 16,2 0-16,7 12 45,0 2-28,1 1-17,-3-4 6,-9-11 229,-9 1-73,-10-1 6,-27 6-369,-5-7-4185,4-19-2442,20-17 6828,25-28 0,6 18 0,3 2 0</inkml:trace>
  <inkml:trace contextRef="#ctx0" brushRef="#br0" timeOffset="86880">10020 8723 17938,'0'0'0</inkml:trace>
  <inkml:trace contextRef="#ctx0" brushRef="#br0" timeOffset="88148">23413 7827 20817,'47'-20'403,"1"0"0,-3 3 1,-4 4-68,9 10-268,-7 10 307,-3 28-196,-20 4-20,-10-7 1,-5 2-250,-13 25 252,-5 4-318,1-28 1,0-1 239,-2 2 0,1 0 17,0 0 0,1 2-7,0 15 1,6 3 28,10 1 1,7 1-124,0-1 0,9-2-435,10-12 1,8-2-1,1-5 314,3-4 1,2-4 73,-6-5 1,3 0-1,-2-2 67,7-1 1,-5-2-133,11 7 112,-9-5 877,-42-7-418,-21 1-129,-15 6-195,-15 10-114,22-12 0,-1 2-4,1 2 0,0 4-17,-6 17 0,4 5-81,10-8 0,3 1 5,-1 14 0,4 5-171,12-13 1,3 1-1,2-1 192,3 8 1,1 2-12,-1-7 1,2 3 0,0-4 12,5 4 0,1 0-155,-1-5 1,1 3 0,-3 0 203,-2-5 1,-3 1-1,1-1 4,0-1 0,0 0 0,-5-2 241,-6 9 0,-7-7 207,-22 3 39,-16-13 1,-7-6-259,-1-6-105,3-3-130,-4 5-2436,22-9 2496,34-2 0,2-9 1,28-6-1</inkml:trace>
  <inkml:trace contextRef="#ctx0" brushRef="#br0" timeOffset="88280">24616 10367 15681,'0'0'0</inkml:trace>
  <inkml:trace contextRef="#ctx0" brushRef="#br0" timeOffset="89663">1034 8006 18123,'-13'-44'1277,"1"1"0,-1 0 0,-1 8-1092,1 16-112,-6 3-73,3 13-11,-18 19 11,-13 28 14,15-6 0,2 4-17,3-1 0,4 1-381,2 2 1,4 0 383,5 17 51,7-2-51,20-5 30,7-19 1,6-1-31,10-1 0,4 0-39,9 7 0,-1-1-135,-11-10 0,-5 0 154,-7-2 1,-7 0 19,-9 12 8,-17-8 0,-9 2 73,-7 3 1,-6 0-57,-9 8 0,-3-1 152,5-10 1,1-3-178,5-5 0,3-4 68,3-1-68,10-6 5,6-6 402,7 1-374,24 10-66,20 16 27,8 5-214,-21-15 0,-1 1 220,11 20 122,-19-5 1,-3 5-123,-6 5 0,-6 5-19,-9-8 1,-4 3-1,-2-2-463,-4 12 1,-7-3 520,-8 1 1,-4-6-15,7-19 0,2-2 45,1-2 0,0-1-17,-11 21 14,8-10 418,11-6-423,13 1 97,14-12-153,15 4 33,14-14-39,8-2-5,3-4 295,-17-5 1,2-1-1109,-4-1 0,0-3-1411,4-3 0,-2-5 2229,14-16 0,-26 6 0,-15 1 0</inkml:trace>
  <inkml:trace contextRef="#ctx0" brushRef="#br0" timeOffset="95510">18923 8770 14398,'-43'-15'198,"0"0"0,2 0 0,4 4 155,-3 7 269,-25 0 190,2 5 0,-5 1-622,8 3 1,-1 0-76,8 0 1,-4 1 0,5 1 68,-2 6 1,4 2-14,3 2 1,4 2-86,10-4 1,3 2 70,-2 8 0,5 0-73,-3 7-17,-4 12 23,15-11-29,1-3 1,-1 1 22,-4 7-6,5-8 1,-1 0 106,-11 12 122,0 4-131,11-16 1,0 0-42,-7 18 21,4-3-83,10-15 45,3 1 16,0 0 29,5 15-79,0 7 67,8 13-101,3-13 85,7-5-101,0-13 196,15 15-57,7 5-148,-11-20 1,2-1 13,-4-8 0,-1-1-33,24 20 33,-14-20-39,0-1 5,-1-4 63,-1-4-68,1 0 78,16 1-22,8 0 22,1-3-44,0-4 84,-16-6 5,15-3 11,1 0-47,-20-3 0,0-2-82,19-3 107,-4-7-112,-15 2 6,0-2 112,-2 2-40,0-4 73,-3 1 101,8-10-45,-1-4-139,-3-1 32,-3 0-100,-10 6 163,10-16 5,3-5-40,-13 15 1,-1 1 158,13-19-108,-5 4 11,-11 13-39,0-1-100,-1-1 44,0-2-39,-2-2 28,7-16-17,-2-1 12,-1 1-46,-5 8 102,-7 17-85,-2-10 56,-2-5-44,-1-12-56,-4 11 38,-3 2-44,-4 12 0,-2 2 0,-4-1 45,0 0-45,-1 1 67,-8-12-39,0-1-67,-6-10 22,8 12 17,3 4 0,6 9 84,-6-9-78,1-2-17,-1 3-23,2 5 34,5 13 0,-2 1-67,-3 2 61,-1 0-22,-3 2-78,-16-2-331,5 5-28,-12-1-1053,-7 6 191,12 2-729,-13 1-1237,12 5 3293,-9 7 0,22-4 0,-2 2 0</inkml:trace>
  <inkml:trace contextRef="#ctx0" brushRef="#br0" timeOffset="95692">19288 8817 17994,'0'0'0</inkml:trace>
  <inkml:trace contextRef="#ctx0" brushRef="#br0" timeOffset="96409">19493 7988 24956,'-5'-10'-89,"-20"48"69,4 14 0,-1 7 20,-2 0 0,1 1-629,7-16 0,-1 1 0,2-3 643,-1 3 0,2-4-20,1-2 1,0-2 5,-7 22 630,5-8-468,6-28 281,4-30-415,4-23-28,1-28 0,0-5 25,-1 17 0,-1-3-11,-1 6 0,0 1 480,-1-1 1,-1 4-607,-4-3 5,2 30 62,-1 24 34,-2 8 11,-2 16 11,-9 25 23,4 2-34,0-4 112,9-17 219,6-27 22,2-7 190,0-4-381,8-4-72,6 0-90,5 0 34,5 0-1,1 0-5,6 0-28,7 0-101,22 0-134,1-2-241,3-5-191,-24 0-3276,-13-6 3943,-11 5 0,-6 2 0,-1 2 0</inkml:trace>
  <inkml:trace contextRef="#ctx0" brushRef="#br0" timeOffset="96557">19836 8543 17546,'0'0'0</inkml:trace>
  <inkml:trace contextRef="#ctx0" brushRef="#br0" timeOffset="114347">7680 13335 25909,'45'-9'323,"-1"-1"0,18 0 0,6 1-267,-11 4 0,4 1 0,3 0-1459,-8 1 1,3 0-1,0 1 1,1 0 1402,2-1 0,1 1 0,1 0 0,-1 1 7,1 0 0,0 0 0,0 0 0,0 1 3,-2-1 1,-1 1 0,1 0-1,2 0-11,-3 0 0,3 0 0,2 0 0,-2 0 0,-2 0 54,6 0 1,-2 0-1,-1 0 1,0 0-70,2 0 1,1 0 0,-2 0-1,-6 0 33,-8 0 0,-4 0 0,-6 0-12,25-3 203,-36 0 128,-12-2 2356,-6 0-2519,-9 2 1488,-3-1-1661,-1 1 1140,1 2-1560,-1-1-2106,2 2-4918,-5 1 7444,-20 8 0,13-6 0,-13 6 0</inkml:trace>
  <inkml:trace contextRef="#ctx0" brushRef="#br0" timeOffset="114995">7350 13491 17350,'-31'6'3786,"7"-1"-2851,24-5-105,0 0-63,4 0-308,11 0 1,26 0-222,7-2 1,13-1 0,6-1-776,-10 2 0,5-1 0,2 1 0,2-1 0,-1 0 579,-9 1 1,0-1 0,1 0 0,0 1 0,0-1 0,2 1-421,5-1 0,3 1 0,0-1 0,0 1 0,-2 0 0,-4 0 390,-3 0 0,-3 1 1,-2 0-1,0 0 0,0 0-11,11 0 1,0 0-1,-1 0 1,0 0 6,-3 0 1,1 1-1,-1-1 1,-1 0-196,-4-1 0,0 1 0,-1-1 1,-2 0 186,10 0 0,-1 0 0,-1-1-25,-2 0 1,0-1 0,-4 1 27,4-2 0,-5 0 67,-7 1 0,-5-1 2097,-2 0-1836,-25 2 2590,-7 1-2804,-5 1 906,-2 1-4233,3 5-2744,1 1 5954,3 4 0,-4-5 0,0-2 0</inkml:trace>
  <inkml:trace contextRef="#ctx0" brushRef="#br0" timeOffset="133625">16240 11764 20688,'2'-34'767,"0"0"1,9-21-6,42 47-488,-18 5 1,3 2-96,11 3 0,1 3-174,-10 2 1,-2 2 78,-2 3 0,-6 4-28,-2 19 79,-11 6 167,-10 7-151,-16 7 101,-8 4-64,-6-13 0,-2 3-37,-1 1 1,2 3-520,7-10 0,1 1 0,2-1 373,-2 7 1,5-2 36,12-4 0,6-2 268,17 12-417,10-18 1,9-3-323,5-3 1,4-3-52,-11-8 1,1-1 0,-1-2 479,6-1 0,-3-4 302,13-2-78,-53-9 934,-25 0-872,-13 2 0,-6 4-138,-6 7 1,-1 7-40,-8 9 0,4 7-339,12-1 1,8 4 229,9 5 0,9 2 2,12-9 1,8 1 131,12 20 1,9 3-354,-5-18 1,2 0-1,1 1 26,5 9 1,1 3 0,-2-4-119,-7-10 1,0-2-1,-4-1 311,4 12 0,-9-4 135,-21 8 40,-19-9 195,-21-9-96,1-18 1,-5-4-113,-1-4 1,-1-3-163,-6-3 0,4-3-336,17-4 0,7-5-496,-2-13-2629,58-4 3461,6 6 0,3 2 0,9-2 0,15-2 0</inkml:trace>
  <inkml:trace contextRef="#ctx0" brushRef="#br0" timeOffset="133759">17406 13721 15087,'0'0'0</inkml:trace>
  <inkml:trace contextRef="#ctx0" brushRef="#br0" timeOffset="134491">13264 14133 27292,'64'-3'63,"1"1"1,-1-1-1,-10 1 1,0-1-1,2 0 1,0-1-1440,6-1 1,2 0-1,1-1 1,0 1 1381,-12 0 1,0 1 0,0 0 0,2-1 0,1 1 7,1 1 0,2-1 0,1 0 0,0 1 0,-2 0 0,-4 0-14,9-1 0,-5 1 0,0 0 0,1-1-3,7 1 0,3 0 0,-3 0 1,-8 0 678,0 0 1,-7 0-979,-7 0 0,-6 0-807,0-1 66,-10 1-3539,-57 3 0,-18 2 4441,-19 4 1,19-3-1,3-1 1,-2 4 0</inkml:trace>
  <inkml:trace contextRef="#ctx0" brushRef="#br0" timeOffset="134759">13513 14394 27242,'56'-5'97,"0"0"0,0 0 1,3 0-1,2 1 1,5-1-92,-10 0 1,5 1 0,2-1 0,0 0-1,-5 1-1135,0 0 0,-2 0 0,-1 1 1,2-1 1132,0 0 0,2 0 1,1-1-1,-2 1 1,-6 1-5,2-1 0,-5 0 0,-1 1 406,1-2 1,0 1 0,-4-1-351,3 0 0,-4-1 301,-2-1 0,-7 0-363,-8-4-179,-15 0-1136,-13 1 1967,-7-6 1,5 8 0,-5-2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22:05.920"/>
    </inkml:context>
    <inkml:brush xml:id="br0">
      <inkml:brushProperty name="width" value="0.09071" units="cm"/>
      <inkml:brushProperty name="height" value="0.09071" units="cm"/>
      <inkml:brushProperty name="color" value="#FF0000"/>
    </inkml:brush>
  </inkml:definitions>
  <inkml:trace contextRef="#ctx0" brushRef="#br0">10320 5492 20084,'-33'-23'2347,"6"4"-1911,26 19 1536,0 0-1031,50 0-729,-2-1 1,11-1 0,1 0-1399,4 1 0,3-1 0,4 0 1213,-14 0 0,4 0 0,1 0 0,1 0 0,-3 0-421,7 0 0,-2-1 0,-1 1 0,0 0 395,0 0 1,-1 1-1,0-1 1,0 0 13,-4 1 0,0-1 1,0 0-1,1 1-135,-6-1 0,2 1 1,0 0-1,-1-1 1,-3 0 111,16 0 1,-3-2-1,-1 1 8,1 0 0,-1 0 0,-8 0-129,-12-1 1,-9-1-197,-7 1-527,-20 0-2351,-18 1 3203,-39 2 0,-8 1 0,19-2 0,-13 2 0,0 0 0</inkml:trace>
  <inkml:trace contextRef="#ctx0" brushRef="#br0" timeOffset="400">10227 5450 20935,'56'-7'519,"-1"0"1,-11 2-1,1 1 1,2 0-296,6 3 0,2 0 0,2 1-1411,-4 0 1,1-1-1,3 0 1,0 1 1252,-5 0 0,2-1 0,0 1 0,1-1 0,0 1-41,2-1 1,-1 1 0,1-1 0,1 0 0,2 1-4,2-1 0,2-1 1,2 1-1,1 0 1,-2-1-1,-1 0-49,-5 0 1,-2 0-1,1-1 1,-2 0 0,1 0-1,0 0 38,11 0 0,2-1 1,-2 1-1,-2-1 0,-6 0 58,10-2 0,-5 0 0,-9 0 178,-7-1 0,-11 1 1465,-14-1-788,-4 1-761,-12 3-163,-2 0 1722,-6 3-4741,0 0 1835,0 6 1184,-3 11 0,2-7 0,-2 6 0</inkml:trace>
  <inkml:trace contextRef="#ctx0" brushRef="#br0" timeOffset="6589">5742 6424 18352,'-52'1'1855,"11"0"-1340,36 1 112,0 0 270,0 0-606,1 0-61,1-2 2351,2 1-2457,13-1-74,4 0 118,45 0-135,-20-1 1,5 1 0,3-1-817,5 0 1,3 0-1,3 0 798,-1 1 1,4-1-1,1 1 1,0-1 31,-3 0 1,0 1 0,1-1-1,5 1-26,-8 0 1,3 0-1,2 0 1,2 0 0,0 0-1,-1 0 13,0 0 1,1 0-1,-1-1 1,1 1 0,0-1-1,2 0-331,-4 0 0,3-1 1,0 1-1,1-1 1,-2 0-1,-2 0 0,-3 0 334,6 0 0,-3 0 0,-1 0 0,-4 0 0,-1-1 34,2-1 1,-1 0-1,-5-1 1,-6 0-37,1 0 0,-8-1 173,19-4 105,-20 3-162,-12 1 23,-5 2 1568,-8 1-1742,-6 1 3295,-6 2-3806,-3 0-3251,-6 0 3762,-17 5 0,11-4 0,-9 4 0</inkml:trace>
  <inkml:trace contextRef="#ctx0" brushRef="#br0" timeOffset="8576">10501 6446 23052,'39'-11'269,"-1"1"0,13 0 0,4 3-167,-9 5 1,3 1 0,5 1-676,-1-1 0,6 1 1,2-1-1,2 1 0,-1 1 617,1 0 1,1 0 0,-1 1 0,1 0 0,0 0-511,0-1 0,0 0 0,0-1 1,-1 1-1,-3 1 466,3 0 0,0 1 0,-5 0 0,-7-1 0,5 0 0,-8 0 442,-10-1 1,-3 0-191,18-1 634,-2 0-7,-20 0 661,-3 0-1428,-21 0 3316,-7 0-3742,0 0-817,4 0 1131,14-2 0,-9 1 0,9-1 0</inkml:trace>
  <inkml:trace contextRef="#ctx0" brushRef="#br0" timeOffset="28525">18611 5002 20655,'-4'-35'302,"-12"31"-160,-7 37 0,-4 27 0,0-1-1473,1-13 0,0 0 0,-3 3 1373,-2 2 0,-1 4 0,-2 0 0,1-5-40,-3 2 0,0-4 0,1-2-1,3-5 1,0-1 0,0-2 341,-8 9 1,2-4-314,8-10 1,1 0-23,-6 5 1,1-2 36,10-10 0,1-2-37,-5 6 1,3-3 75,0-1 1123,14-14-709,6-9-430,19-40-26,-2 4 0,1-4-42,4-16 0,0-2 884,-3 7 1,0 3-762,-5 5 0,-3 5 408,-2 6-526,-3 14 96,-1 9-101,-5 20 174,-3 10-141,-1 6 1,-1 5 55,2 2 1,1 1-9,-1-1 0,2-1 632,0 24-551,6-33 253,10-9-158,7-7-77,47-7-152,-17-13 0,2-4-28,1 5 0,1-3-271,4-6 0,-3-2 268,-19 7 0,-4 1 3,20-7-50,-16 6-35,-16 5 1,-9 4 40,-6 2-1020,-2 12 1064,28 17 0,-20-10 0,20 7 0</inkml:trace>
  <inkml:trace contextRef="#ctx0" brushRef="#br0" timeOffset="28657">18959 6110 11754,'0'0'0</inkml:trace>
  <inkml:trace contextRef="#ctx0" brushRef="#br0" timeOffset="34554">4810 8485 20207,'1'-31'1265,"1"7"-929,3 25 169,3 9-281,3 10-162,4 10-12,3-1 0,2 0-5,17 14-241,-8-13 0,3-2 216,-2-11 0,1-5 2,4 0 0,3-4-22,6 0 0,3-6 20,-2-6 1,3-3 0,0-4-21,2-2 0,1-3 0,0-3-499,9-5 1,0-5-1,-3 1 506,-13 4 1,-3-1 0,-2 1-8,11-11 0,-5 3-14,6 1 36,-8 13-16,-3 10 145,19 36-87,-20-7 1,1 4-7,2 2 1,0 2-180,6 1 1,1-2 229,-8-11 1,0-3-43,4-1 0,1-3 25,3-2 1,0-3-15,2-1 1,0-2-74,0-1 1,1-3 410,-5-3 0,2-3 0,1-1-262,-3-2 1,1-1 0,-1 0-114,0-2 0,-1 0 1,-1 0-425,14-8 0,-5 2 467,-19 7 1,-3 3-85,30-7 129,-6 8-104,-21 6 0,1 5 369,0 7 1,0 4-381,12 3 0,-1 2 14,-9 1 0,-1 2 117,0 0 1,0-2-146,18 7 520,-15-11 0,5-2-518,2-4 1,4-2 30,12 1 1,1-2-346,-13-5 1,-2-1 311,-3-1 0,-3 1 0,10-3-61,-4 2 66,-3 0-5,13 3 303,7 7-303,-19-5 0,0-1 5,-7 3 1,-1-2-172,4-1 0,-1-1 166,23-1 335,-18-4 1,1-1-336,-1-1 0,1 0-194,8-2 1,-2 0-499,-15 2 0,-1 1 692,27-1 0,-41 5 0,-1 0 0</inkml:trace>
  <inkml:trace contextRef="#ctx0" brushRef="#br0" timeOffset="63861">18662 8044 22004,'45'-9'1636,"2"0"-1149,1 1-965,-16 2 0,3 0 618,10-3 0,4-1-54,12-2 1,7-2-381,-12 1 0,6-2 0,2-1 0,1 0 310,-10 1 1,1 0 0,0-1 0,1 0 0,0 0-376,1-1 1,1 1 0,0 0 0,-1-1 0,-1 0 370,-2 0 0,0 0 1,-1-1-1,-2 1 0,-3 1-12,14-5 0,-4 1 0,0 1-512,1-2 1,0 1 0,-1 0 499,0 1 1,-1 1 0,-1-1-96,-1 2 0,-1 0 1,-1 1 106,-2 1 0,-2 1 0,2 0 184,6-1 0,0 1 0,-1 0-179,-9 3 1,-1 1 0,0 0 29,10-2 1,0 0-1,-3 1 696,3 1 0,-4 0-731,1 1 0,-2-1 17,-16 3 0,0 1 1073,5-3 0,0-1-1090,-7 2 0,-3-1-5,27-8 1270,-26 4-1562,-23 6 251,-5 1-743,-3 1 672,-7-1-1188,-6 0-1288,-29-3 1825,5 3 572,-19 0 190,-6 2 444,11 3 150,-13 0 112,18 1 879,-11 0-391,9 0-191,2 0-420,20 0-96,17 0-4,6 0 212,2 0-404,11 0-173,24 0-112,8 0 56,20 3-460,-5 2 404,6 4 0,-31-4 0,2 0 8,12 2 1,2 2-12,-8-1 0,0 1-34,3 2 1,-3 2 3,5 6 33,-26 3 0,-16-2 11,-9 5-11,-7 5 427,-27 25-427,14-24 0,-4 1-12,-9 9 1,0-1-31,7-7 0,0-3-207,2-3 0,1-2-1113,-6 5 1362,-16 14 0,28-26 0,-8 9 0</inkml:trace>
  <inkml:trace contextRef="#ctx0" brushRef="#br0" timeOffset="65590">22815 6542 22649,'33'-17'1372,"-12"11"-1086,-31 64-29,-5-3-128,-6 4 81,10-20 0,1 0 269,2-5 0,5-1 115,27 28-454,5-41 0,7-8-90,2-6 1,3-4-257,7-5 0,-1-1 206,-12 0 0,-1 1 3,11-2 0,1 2-3,-5 4 0,0 2-9,-2 4 1,-2 3-25,19 20 10,-29 11-111,-5 7 33,-7 6-31,-9-14 1,-4 2 114,-6-2 0,-5-1 22,-8 7 1,-8-3 78,-11-8 0,-7-7-81,6-8 0,-5-5-15,-2-7 1,-5-2 0,5-4-845,-21-2 856,14-16 0,6-4 0,24 7 0,7-22 0</inkml:trace>
  <inkml:trace contextRef="#ctx0" brushRef="#br0" timeOffset="65856">23027 6433 24844,'49'-22'49,"1"0"0,-6 7 0,3 2 0,-1 3-416,19 2 1,-1 4-1355,1-1 1,0 0 319,-6 1 1,-4 0-356,-20 2 0,-3 1 1780,3 3 0,-3 0 0,3-1 0,-2 4 0</inkml:trace>
  <inkml:trace contextRef="#ctx0" brushRef="#br0" timeOffset="66577">24179 6658 25539,'-44'41'414,"0"1"1,3-3-1,7 3-338,15 3 0,6-1-343,4-9 0,2-1 269,-3 11 1,5-1 98,13 9-13,10-23 1,7-4-283,11-7 1,6-6 61,14 0 1,1-6-130,-9-11 0,-2-6 258,-4-5 0,-6-5-81,-1-29 84,-14-12-6,-15 26 1,-3-2 27,-5-2 1,-4-1-26,-3-2 0,-4 2 3,-6 0 0,-4 3 0,-2 2 0,-4 3 39,-12-3 1,-1 3-18,13 12 0,1 2 37,-7-1 0,4 4 273,10 6 21,24 6-353,59 6 19,-8-1 1,6 1-509,-6-1 0,4-1 0,-2 1 485,-6-1 1,-2 1-1,-1-1 7,22-2 0,-6 0-3,-22-1 0,-3-1 225,-3 1 0,-3-1-157,22-2-40,-16 3-28,-14 1 151,-13 22-151,-9 4 0,-11 26 33,-4 1-16,1-9 0,2 4 28,1-1 0,6 2-20,10 8 0,7-2 549,0-14 0,7-6-577,11-8 0,5-7 15,26-7-12,-29-8 0,0-4 16,30-13 35,-3-13-23,-33 6 0,-3-7-28,5-25 0,-6-9 31,-10 16 1,-4-3 0,-4-1-30,-5-11 0,-5-2 0,-4 3-362,-1 10 0,-3 2 0,-6 4 343,-21-11 1,-8 10 13,5 19 0,-4 9-576,3 6 0,-4 4 0,4 8-2987,-7 15 1,5 9 3565,6 6 0,8 4 0,14-5 0,9 0 0,27 18 0</inkml:trace>
  <inkml:trace contextRef="#ctx0" brushRef="#br0" timeOffset="66722">25970 6642 15765,'-12'39'0,"0"0"0,-8 24 0</inkml:trace>
  <inkml:trace contextRef="#ctx0" brushRef="#br0" timeOffset="67107">23103 7712 28110,'58'-24'93,"0"0"1,0 0-1,-12 6 1,-1 1-1,3 1 1,3 1-94,7 2 0,5 1 0,2 1 0,-1 1 0,-3 0-1300,1-2 1,-3 1 0,0-1 0,3 0 1290,1 0 1,3 0 0,2-1 0,-3 1 0,-4 0 8,-6 0 0,-4 1 0,-1 0 0,4-1 97,-3 1 0,3-1 0,1-1 0,-1 2 0,-3-1-106,2 1 1,-2 0 0,0 1 0,-1 0-34,4-2 0,0 1 0,-2 0 0,-5 2-84,8 0 0,-9 2-339,4 1 581,-35 5-1281,-15 6 28,-23 7-728,-19 11 369,9-7 1,-8 3 1591,-10 2 0,-12 5 0,0-1 0,9-4 0,7-1 0,2-1 0,-3 0 0,0-1 0,0 0 0,1 1 0</inkml:trace>
  <inkml:trace contextRef="#ctx0" brushRef="#br0" timeOffset="67422">23526 7805 16488,'-47'5'1669,"-1"0"0,1 0 0,-17 1 0,10-1-168,12-3-257,11-1 27,7-1-481,12 0-89,8-2-701,31-8 0,10 0 0,12-2 0,5 1-679,-5 1 1,4 0-1,4 0 1,0-1 0,0 1 678,1-1 0,1 0 0,0 0 0,1 0 0,2 1-360,-6 1 0,3 0 1,1 0-1,-2 0 0,0 0 1,-4 1 359,8-1 0,-3 0 0,-1 0 0,3 0-121,-3 0 0,2-1 1,0 1-1,0-1 1,-2 0 120,4 0 0,-2-1 0,-2 0 0,1 0-4,0 1 1,2-1 0,-4 0 0,-5 1 3,13-4 0,-11 2 0,-6-1-5,-28 6-40,-10 4 2064,-3 1-2221,-7 2 2443,-8 0-3395,-1 6 370,-7 1 784,3 22 0,4-17 0,4 10 0</inkml:trace>
  <inkml:trace contextRef="#ctx0" brushRef="#br0" timeOffset="67556">25331 7654 15782,'-56'17'0,"12"-3"0</inkml:trace>
  <inkml:trace contextRef="#ctx0" brushRef="#br0" timeOffset="69055">26002 4443 19132,'2'-48'1019,"1"1"0,-1 4 1,-1 5-651,-1 3 18,-6 9-314,-5 13-68,-12 6 247,-9 13-90,-7 13 1,-4 6-65,6-2 0,-2 4-659,0 3 1,-3 3 0,0 1 573,5 0 0,1 0 0,0 3-761,-6 7 1,1 2-1,0 3 748,9-10 0,0 1 0,1 2 0,0 4 20,1 2 0,0 4 0,0 3 1,1 0-1,2 0-223,1-1 1,2 1 0,1 0 0,0 1 0,0 1 227,2-1 0,-1 3 0,0 0 0,0 0 1,2-2-1,2-2-25,-2 7 0,3-4 0,0 0 0,0-1 0,1 0 0,-1 1 0,2-3 0,1-8-87,1-2 0,2-4 84,-1 3 0,0-3 572,-2 9-1341,0-24 1451,0-12-2214,3-39 1061,1-26-1209,2-3 0,-1-6 1326,1 16 1,0-2-1,-1 0 748,-2-9 1,0 0-1,-1 1 413,1 8 1,-1 1 0,1 5-52,-2-1 1,1 7 915,-4-4-980,11 30-235,3 4 952,3 21-392,8 28-743,-4-5 1,0 4-163,0-2 0,1 1-211,-1 5 1,0-2 135,-1 19 19,1-26 0,4-1 126,24 16-101,0-27 1,4-9-79,-1-11 0,4-9-8,5-9 1,4-7 0,-3-1-537,4-7-1,-2-2 545,-4 2 0,1-3 0,0 0 17,-2-1 0,0-1 0,-1 1-97,-4 4 1,-1 1 0,0 0 37,21-12 0,-4 3-207,-20 15 0,-6 4-312,1 5-1064,-21 14-6737,0 22 8362,2-7 0,-3 8 0,-1-18 0</inkml:trace>
  <inkml:trace contextRef="#ctx0" brushRef="#br0" timeOffset="69174">26028 5934 14913,'0'0'0</inkml:trace>
  <inkml:trace contextRef="#ctx0" brushRef="#br0" timeOffset="72804">3277 9686 20448,'20'-29'-1264,"11"12"1,8 3 1263,16 3 0,1 3 0,-15 2 0,0 0 0,0-1 0,1 0 0</inkml:trace>
  <inkml:trace contextRef="#ctx0" brushRef="#br0" timeOffset="73339">4928 9514 24883,'-10'0'1619,"58"0"-1468,-4 1 1,8 0-1585,5 0 1,7 1-1,2 0 1464,-11-1 0,1 1 0,1 0 0,2 0-19,-6-1 0,0 1 1,1-1-1,3 1 0,5-1-3,-5 1 0,6-1 0,3-1 0,2 1 0,0 0 1,-1 0-1,-4-1 0,-4 1-360,7 0 1,-4 0-1,-3-1 1,1 1 0,4 0 342,-4-1 1,4 1 0,2-1 0,1 1 0,-4-1 0,-3 0-1,-7 0 19,16-1 0,-8 0 1,-6-1 749,0-2 0,-5 1-719,-1 1 0,-10-2-294,-22-2-1042,-20 6-2728,-5 0 4434,-3 3 1,5-2 0,-1 2 0</inkml:trace>
  <inkml:trace contextRef="#ctx0" brushRef="#br0" timeOffset="83992">10218 8556 23573,'41'-27'230,"0"5"-102,9 39-60,-15-1-63,5 19 124,-27-3 33,-7 5 12,-9 4 55,-8-10 1,-4 1-48,-2 1 0,-2 0-87,-6 5 1,0-2-29,-9 14 1,16-17 77,15-18-10,15 1-63,14 0-27,13-2-106,-5-4 55,-7-4-78,-17 1 50,-3 1 29,-5 4 10,-1 16-5,-7 13-78,4 18-23,-3-8-319,22 14 347,-2-28-28,11 9-11,-11-5 62,-9-2 117,-12 0-6,-13-6 141,-12-11 51,-24 4-147,-7-5-129,23-11 1,-1-2-1732,5-3 1,2-3-8078,-13-9 9666,18-8 1,20 3 0,5 1 0</inkml:trace>
  <inkml:trace contextRef="#ctx0" brushRef="#br0" timeOffset="84775">11381 8625 22184,'-39'32'279,"0"0"0,0 0 0,2-1 0,1-1 0,1 1-110,2 2 1,1 0 0,1-1-987,-17 15 0,1-2 884,0 0 1,1-3-15,11-9 0,3-6 591,1 0-527,12-11 353,8-7-162,7-5-303,3-28 29,6-22-5,-2-9-24,4-10 85,-5 22 1590,0-3-1131,-2 14-561,1 7-105,-1 16 117,0 18-39,0 6 72,-1 11-33,1 7 6,-1 10 27,6-5 141,14-2-174,3-19 84,14-11-56,-2-6 17,24-14-79,-25 6 1,2-2-418,6-4 0,-1 0-541,19-5-324,-20 7-829,-26 9-2392,-8 1 4537,-5 17 0,0-11 0,-2 11 0</inkml:trace>
  <inkml:trace contextRef="#ctx0" brushRef="#br0" timeOffset="84906">11370 9209 8993,'0'0'0</inkml:trace>
  <inkml:trace contextRef="#ctx0" brushRef="#br0" timeOffset="93542">10563 10653 23999,'66'-5'204,"0"0"0,-19 3 0,5 0 0,4 1 0,4-1 0,1 1 0,0 1-826,-5 0 1,2 0-1,2 0 1,1 0 0,1 1-1,0 0 1,1-1 0,-2 1 627,3-1 0,0 1 0,0-1 1,0 1-1,1 0 0,-1-1 1,1 1-1,0 0-129,1-1 0,2 1 0,1 0 1,-1-1-1,0 1 0,-2 0 1,-2 0-1,-4-1 123,1 2 1,-4-1 0,-1 0 0,-2 0 0,0 0 0,0 0-43,9 0 1,1 0-1,-2-1 1,0 1-1,-1-1 42,-5 1 0,-1-1 0,0 1 0,-1-1 0,1 1-54,-1-1 1,2 0 0,-1 0 0,-2 0 0,-3 1 66,9-1 0,-5 0 1,-1 0 477,-4-1 0,-2 0 0,-9 0-760,-1-3 1140,-35-2-4696,-37 1 3825,-5 3 0,-1 0 0,-9 0 0,-17 1 0</inkml:trace>
  <inkml:trace contextRef="#ctx0" brushRef="#br0" timeOffset="93893">10784 10860 22780,'58'-11'111,"1"-1"1,-1 1-1,1 0 1,-1 0-1,1-1 1,0 2-1,0 0 1,1 0-1,-1 2 1,0 0-1,-1 2-1084,6 2 1,-2 2 0,0 1 0,0 0 0,0 1 1008,2-1 0,0 0 0,0 1 0,1 0 0,-1-1 4,0 1 0,-1 0 1,1 0-1,1 0 0,2-1-70,-9 1 1,1 1-1,2-1 1,1 0-1,0 0 1,-1 0-1,-2-1 39,4 1 1,-1-2-1,-1 1 1,0-1-1,-1 1 1,0 0-10,-3 0 0,1 0 0,0 0 0,-2 0 0,-2 0 0,-4 0 1,7-2 0,-2 0 1,-5-1-1,-9 1 5,20-5 1478,-22-1-1288,-24 3-2399,-3 2-2888,-12 2 5091,-1 5 0,-1 0 0</inkml:trace>
  <inkml:trace contextRef="#ctx0" brushRef="#br0" timeOffset="95009">4131 11591 25007,'55'-21'322,"-2"6"0,4 1-319,-5 3 0,1 1-857,-3 0 1,3 0 0,-1 1 760,14 0 1,-1 0-1174,-16 3 0,1 1 0,0 0 1266,0 2 0,0 1 0,-4 0 0,3-2 0,-4 2 0,-9 2 0,1 0 0</inkml:trace>
  <inkml:trace contextRef="#ctx0" brushRef="#br0" timeOffset="95227">4298 11651 23571,'51'-1'9,"0"-1"0,-1 1 0,5-2 0,0 1 0,0-1-26,-6 0 0,-1 0 0,1 0-859,0-2 1,1 1 0,-2-1 623,13 0 0,-3 0-208,-14 0 1,-2-2-1681,-2-2 0,-4-2 2140,4-12 0,-3 4 0,-27 4 0</inkml:trace>
  <inkml:trace contextRef="#ctx0" brushRef="#br0" timeOffset="111675">9594 12674 18817,'-47'-31'2409,"9"6"-1765,38 24 325,0-1-560,1 0-6,13-1-50,27-2 0,10 0-300,5 0 0,5 0-609,-15 1 0,5-1 0,2 1 0,-2 0 557,-1 1 1,0 0-1,0 0 1,0 0-2,1 0 0,0 1 0,0 0 0,-1 0 0,11-1 0,-2 0 0,0 1-278,1 1 1,-1 0 0,-4 0-333,3 0 0,-6 0-620,3 0 0,-24 1-2220,-35 0 3450,-33 0 0,-13 1 0,-5-1 0,13 0 0,1 1 0</inkml:trace>
  <inkml:trace contextRef="#ctx0" brushRef="#br0" timeOffset="111923">9639 12756 23310,'55'-7'177,"1"-1"1,-13 3 0,1 1 0,5-1-163,10 1 1,5-1-1,3 1 1,-1 1-1432,0 0 1,0 0 0,0 0 0,1 1 1406,-1-1 1,0 0 0,-1 0 0,-3 1-104,4 0 0,-4 1 0,-9 1 72,-15-1 0,-6 1-2576,29 0 2616,-26 0 0,-1 0 0,3 0 0,6 0 0</inkml:trace>
  <inkml:trace contextRef="#ctx0" brushRef="#br0" timeOffset="113343">19449 12821 22767,'-36'-25'1405,"29"5"-1162,34 17 1,15 6-84,15-3 0,12 0-1007,-16 0 1,8 1 0,4 0-1,3-1 1,0 1 895,-12 0 1,0 0 0,1-1-1,2 1 1,1 0 0,1 0-1,2 0-204,-4-1 1,3 1 0,1-1-1,2 1 1,0-1 0,0 1-1,-1-1 1,-2 0 0,-1 1 158,6 0 1,-1-1 0,-2 1 0,0 0 0,-1 0-1,0-1 1,-1 1-73,7-1 0,-1 0 1,1 0-1,-3 0 0,-2 0 1,-5 0 69,6 0 1,-5 0 0,-2-1 0,-2 1-160,13-1 0,-2-1 0,-3 1 157,-11-1 0,-1 0 0,-3 0 490,15-3 1,-7-1-945,-22 1 0,-4-1-1103,13-4-45,-70 5-2464,-23 2 4542,4 2 0,0 2 0,-6-1 1,8 0-1</inkml:trace>
  <inkml:trace contextRef="#ctx0" brushRef="#br0" timeOffset="113576">19765 13006 23388,'57'-10'176,"-1"1"0,1-1 0,-1 4 0,5-1 0,4 1 0,1 1 0,-1 0-162,-7 2 0,1 0 0,0 1 0,0 0 0,1 0 0,0 0-897,1-1 1,0 0 0,1 1-1,0-1 1,-2 1 0,-1-1 882,2 1 0,1 1 0,-3-1 0,-3 0 0,-5 0-153,2 0 0,-5 0 0,-4 0 97,9 0 0,-6 1-3394,7-2 3658,-32 1 1,-19 2-1,-7-1 1</inkml:trace>
  <inkml:trace contextRef="#ctx0" brushRef="#br0" timeOffset="124630">24865 10713 24155,'-48'36'451,"22"-15"0,0 4-294,-1 7 0,0 2-208,-3 3 1,-3 2 139,1-2 1,-3 3 0,-1 0-621,1-1 1,0-1 0,0 1 530,0-2 0,0 1 0,2-3 0,-9 10 0,4-5 108,2 0-3144,6-11 3036,17-54 0,3 24 0,10-39 0</inkml:trace>
  <inkml:trace contextRef="#ctx0" brushRef="#br0" timeOffset="124964">24126 11014 23965,'-12'45'537,"1"0"1,1 12 0,3-1-451,6-12 0,1-1-300,0 0 0,0-1 263,0-5 0,0-5 158,2 0 783,18-8-584,2-12-77,21-11-193,-9-15 0,3-5-87,8-6 1,1-3-51,0-1 0,0-1-159,0 0 0,-2 2 125,8-3-336,5 6-951,-17 14-892,-2 19 68,-18 6-1216,-1 20 3361,8 3 0,-12-15 0,6 1 0</inkml:trace>
  <inkml:trace contextRef="#ctx0" brushRef="#br0" timeOffset="125118">25084 11551 14146,'0'0'0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24:27.451"/>
    </inkml:context>
    <inkml:brush xml:id="br0">
      <inkml:brushProperty name="width" value="0.09071" units="cm"/>
      <inkml:brushProperty name="height" value="0.09071" units="cm"/>
      <inkml:brushProperty name="color" value="#FF0000"/>
    </inkml:brush>
  </inkml:definitions>
  <inkml:trace contextRef="#ctx0" brushRef="#br0">1898 3763 20291,'-3'37'188,"0"0"1,0-2-1,2-3 159,9 5 370,7 7 415,32-16-891,-1-8 44,11-32 1,7-14-1092,-13 0 1,2-5 851,-15 7 0,2-3 1,3-2-1,2-3-25,-2 0 1,4-3-1,1-1 1,0-2-1,0 1 1,-3 2 34,0 0 0,-2 2 0,-1 0 0,0-1 0,2-1 47,6-5 0,3-2 0,0 0 0,-4 3 0,-7 4 121,16-12 0,-14 10-191,-14 8-3102,-23 23-885,-3 16 3954,-2 20 0,-2-10 0,0 7 0</inkml:trace>
  <inkml:trace contextRef="#ctx0" brushRef="#br0" timeOffset="4420">19734 1190 24693,'-1'37'125,"-1"1"0,0-1 0,-3 0-30,-14 26-590,2-1 529,6-7 258,7 7-140,34-16-118,0-6-6,30-16-23,-8-12-425,4 0 420,2 2 45,-1 6-56,-3 6-37,-23-2 0,-2 5 132,-9 2 0,-4 3-82,-2 7 1,-6 0-3,-20 23 107,-22-14-107,-14-25-3,8-14 0,-4-3-488,-4-1 1,-2-6-2826,-9-11 1,2-9 3306,9-6 1,7-3-1,13 6 1,6-2 0,1-19-1</inkml:trace>
  <inkml:trace contextRef="#ctx0" brushRef="#br0" timeOffset="4625">19649 1297 22839,'49'-16'-1000,"0"0"1,-1 0 0,1 2 0,1 1 0,-2 5 999,21 6 0,-6 4 0,-20-3 0,-6 3 0,9 9 0</inkml:trace>
  <inkml:trace contextRef="#ctx0" brushRef="#br0" timeOffset="5305">20516 1531 24531,'-36'42'289,"0"-1"1,2 11-1,9-1-255,17 6-34,5-20 0,4 0-135,23 15 23,18-21 58,-8-19 1,3-8 37,25-17 16,-31-2 0,-4-4 0,5-24 36,-19 7 0,-5-3-33,-9-2 0,-7 0 30,-9-7 1,-9 3 16,-9 9 1,-4 7-48,5 9 0,0 5 126,-17 4-95,36 10 50,19 1-28,30 2-55,3 0 1,11-1 0,2 0-1070,11 0 0,5 0 0,0-1 1066,-1 2 0,1-1 0,-2-1-24,-4 1 0,-1-1 0,-9-1-33,-11 0 0,-6-1 59,19 0 34,-10-4 252,-1 4 117,-20 5-50,-15 25-185,-22 20-78,0 8-6,3 5-84,18-18 3066,35 10-3030,-6-32 1,6-2-7,2-1 1,3-3-208,5-5 0,-1-5 177,-12-4 0,-2-3 0,30-9 135,-10-9-91,-28-7 1,-6-7 19,-6-9 1,-10-5 44,-14-16 1,-12-1-1030,-3 9 0,-10 5 920,0 16 0,-6 4 0,0 5 0,-14 2 0,-2 7-384,-3 5 0,1 3 39,7 2 1,2 7-1992,7 17 0,7 9 2336,1 31 0,14-4 0,27-9 0</inkml:trace>
  <inkml:trace contextRef="#ctx0" brushRef="#br0" timeOffset="5455">22394 1571 24816,'-42'6'-469,"-1"0"0,-3 12 1,8 3-1,15 3 1,-3 12-1</inkml:trace>
  <inkml:trace contextRef="#ctx0" brushRef="#br0" timeOffset="5790">19507 2456 27264,'58'-8'93,"1"1"0,-1-1 1,-8 2-1,-1 0 1,2 0-1,1 0-47,3-1 0,2 1 0,0-1 1,2 0-1432,3 0 0,1 0 1,0 0-1,1-1 1387,-2 0 1,0 0 0,1 0 0,-2 0-3,-1 0 0,0-1 0,0 1 0,-2 0 17,-4-1 0,0 1 0,-1 0 0,-1 0-21,10-2 0,-1-1 0,-1 1 310,2-1 1,-1-1 0,-3 1-324,6-3 0,-5 0 0,-5 1 1,-6 1-225,4-4-5375,-37 10 5616,-54 20 0,-16 4 0,28-9 0,-25 8 0,0 0 0</inkml:trace>
  <inkml:trace contextRef="#ctx0" brushRef="#br0" timeOffset="6104">19578 2658 26284,'60'-6'70,"1"-1"1,-1 1 0,0-1 0,1 1 0,-1 0 0,-1-1 0,1 1 0,1-1 0,0 0 0,0 0 0,0 1 0,-1-1-880,-2 1 0,1 0 1,-1 0-1,0-1 1,0 1-1,-1 0 1,1 0 806,8-2 0,2 0 0,0 0 0,-2 1 0,-3-1 1,-4 1-8,2-2 1,-4 2-1,-2-1 1,-1 0 80,12-1 0,-2-1 0,-2 1-80,-8 1 1,-2-1 0,-3 2 373,8-2 0,-5 1-363,-14 1 0,-3 1 25,31-7-174,-23 3-1170,-5 1 133,-15 5 1183,-7 3 0,-8 1 0,3 0 0</inkml:trace>
  <inkml:trace contextRef="#ctx0" brushRef="#br0" timeOffset="6239">22439 2431 14286,'0'0'0</inkml:trace>
  <inkml:trace contextRef="#ctx0" brushRef="#br0" timeOffset="14802">4438 4681 23192,'38'-27'1820,"15"-4"-1601,-15 14 0,8-2-1249,-4 2 1,8-3 0,4-1 0,1-1 0,-3 2 1071,5-3 0,0 1 0,0 0 0,5-2-211,-6 2 1,4-2 0,3 0 0,0-1-1,-2 1 1,-3 2 169,-2 0 0,-2 1 0,-1 1 1,-1 0-1,1 0 6,-1 0 1,1-1 0,-1 1 0,0 0 0,0 1-7,8-4 1,-1 0-1,0 0 1,3-1 26,-3 2 1,2-1 0,1 0 0,-2 0 0,-1 1-15,3-3 0,-2 1 0,-1 1 0,1-1-168,1-1 1,0 0-1,-1 1 1,-7 1 136,-7 3 0,-4 1 0,-5 1 698,1-3 0,-7 1-1269,-6-1 1291,-3 1-3700,-36 11 841,-18 4 655,-11 1 409,-14 0 414,6 1 1499,9 3 0,-4-1-312,0 1 1,-2-1 297,-12 1 0,0 0-642,15 0 0,3 0 305,3 1 1,3-1 409,-9 2-40,3 3 145,3 1 567,-8 2-644,7 1-550,4 3-324,18-4 453,14 0-420,18-3 470,43 3-525,10-5-204,-16 0 0,5-1 195,-10-2 1,3 0 0,-3-2-534,7 0 0,0 0 535,15-1 1,-5 0-6,-26 0 0,-5 0 0,18-1-28,-20 3 22,-14 7 62,-37 27-53,-1-2 0,-3 3-3,-4 1 0,-2 1-90,-4 7 1,1-1 94,8-12 1,0 0-26,-6 10 1,-1 0-564,4-6 1,1 0-838,1-3 0,2-2 1679,-10 7 0,25-28 1,3-4-1</inkml:trace>
  <inkml:trace contextRef="#ctx0" brushRef="#br0" timeOffset="15415">4552 4849 22190,'47'1'1876,"6"-4"-1624,-22 0 0,5-2-999,6-1 0,8-1 0,4-1 0,4 0 839,-6 2 0,4-1 1,3 1-1,1-1 1,1 0-1,-1 0-388,2 0 1,1 0 0,1-1 0,0 1 0,1 0 0,1 0 301,-4 0 0,2 0 1,2 1-1,-1-1 1,0 1-1,-2-1 1,-2 1-56,-3 1 0,-2 0 1,-2 0-1,1 0 0,1-1 1,3 0 36,-2 0 0,1 0 0,3-1 0,1 0 0,0 0 0,-1 0 0,-2 0 0,-2 0-246,6 0 1,-4-1 0,0 1 0,-1-1 0,1 1 0,3-2 175,-1 1 0,3-1 1,2 0-1,0 0 1,-1 0-1,-2-1 1,-2 0-113,-1 0 1,-1-1 0,-1 0-1,-2 0 1,-2 0 0,-2 1 89,5-2 0,-4 2 0,-1-1 1,0 0 87,5-1 1,2-1-1,-3 1 1,-9 1 622,-5 0 1,-6 1-608,15-4 1412,-13-1-1367,-5 2 1509,-16 1-1554,-27-4 0,4 9 0,-17-2 0</inkml:trace>
  <inkml:trace contextRef="#ctx0" brushRef="#br0" timeOffset="15667">8266 4149 24284,'40'5'17,"-1"0"0,-2-1 0,-1 2 27,16 9-55,-7 2 11,-11 3 0,-12 5-33,-12 1 77,-10 6-88,-15 1-1908,-22 3 0,-11 0 1952,3-6 0,-1-2 0,-1 4 0,2-3 0,-14 0 0</inkml:trace>
  <inkml:trace contextRef="#ctx0" brushRef="#br0" timeOffset="17782">7482 3140 24867,'51'-24'229,"1"0"1,0 0 0,1 3-163,-5 7 0,0 3-935,1-2 0,1 1 868,-1 0 0,0 0-613,8-1 1,-1 1-1847,-17 4 1,-1-1-489,26-3 47,-50 8 592,-38 12 2280,-8 2 0,-5 1 2095,-26 11-1012,20-7 1,0-1 2478,-19 8-1288,24 4-1254,8 4 879,23 11-1182,15 7-163,2 11-540,-1-25 1,0 1 66,0 1 0,-1 0-3,1 1 1,0 0-513,1 11 1,0-1-923,4 18-532,-6-27 0,0-3-3892,2-2 5808,-3-13 0,-2-10 0,-3-7 0</inkml:trace>
  <inkml:trace contextRef="#ctx0" brushRef="#br0" timeOffset="18617">8286 3287 23825,'7'51'58,"0"0"0,-1-4 0,0-4-58,-1 1 0,0-6-196,-1-10 145,11-11 169,9-26-17,5-14 134,6-23 207,-10-6 12,-9 15 0,-1 0 44,8-23-498,-3 8-11,-11 28 11,-5 28-5,1 13 16,2 11-73,2 13-55,3 3-309,5 12 213,0-18 224,5-9 84,-6-32-61,-1-21 28,-3-13 279,6-20-128,-3 11-207,4 6-6,-5 24 0,-3 27-56,-1 10 56,0 9-6,1 4-128,0-4-101,0-3 100,5-7 118,6-14 23,2-17 61,18-35 6,-23 18 0,1-2-51,4-1 1,1 3 72,21-9-95,-12 28 17,-1 18 16,-5 4 34,4 1-61,7-5 0,5-5 72,3-7-73,-13-8 1,1-6 72,-4-4 1,-2-4 44,1-1 0,-3-2-45,-6-2 1,-6 0 72,-6-10 219,-4-8-286,-20 18-73,-8 11-11,-6 27 0,2 20-50,16 7 67,5 1-23,10-2 6,12-5-403,11-9-1463,35-8-2592,1-25 1221,-11-14 3237,-33-35 0,-23 31 0,-11-8 0</inkml:trace>
  <inkml:trace contextRef="#ctx0" brushRef="#br0" timeOffset="18801">8565 2837 20755,'21'22'0,"-4"-4"0</inkml:trace>
  <inkml:trace contextRef="#ctx0" brushRef="#br0" timeOffset="19615">9273 3884 23993,'-12'47'61,"-1"1"1,2-4 0,3-1-62,8 12 0,1-6-375,3-3 459,-2-23 0,2-11-84,-14-46 39,3 2 0,0-4 98,-2-15 0,2-4 325,0-1 0,1 1-199,4 13 1,1 4-17,4-13-158,2 38 18,4 9-102,3 15 57,14 30-34,-7-11 0,3 1-28,8 6 0,3-2 22,-3-7 1,0-5-7,2-7 1,1-6 39,17-8-16,2-18-35,-3-10 68,-17-6 0,-3-6 106,-2-6 0,-3-1-438,1 0 1,-3 0 350,-5 2 1,-4 4-9,1-5-78,-6 13-6,-1 14-17,-5 21-39,0 46-208,-2-9 1,0 4-339,0 1 0,0 1-425,0 4 0,1-4-2642,8 16 3809,13-3 1,-9-28-1,5-6 1</inkml:trace>
  <inkml:trace contextRef="#ctx0" brushRef="#br0" timeOffset="20981">10196 3786 23663,'-10'41'54,"0"0"0,0-3 0,4-2-351,20 17-616,20-21 555,3-3 324,12-32 29,-20-15 5,-8-13 302,-9-9 202,-9-2 51,-15-2-7,-3 15 1,-4 1 162,-14-11-27,-10-6-191,24 22-73,10 5-342,6 3-27,17 2-51,10 0 33,41 3-72,-27 7 0,1 2-3,8 10 0,-1 3 39,-11-2 0,-4 3-75,15 31-191,-25-6 101,-7 0-117,-6-1-186,-3 3 247,-4-14 409,0-5-185,-1-19 118,0-15-57,0-10 96,0-11 330,5-25-106,13-2-280,-3 27 0,2 2-101,19-9-23,17 18 23,-19 17 0,12 12-5,-1 21-63,5 12-108,-19-15 0,1 0-116,19 10 141,-2-15 146,-12-14-29,12-18 40,-5-21 13,-22 4 1,-3-4-20,-5 3 0,-4-2 50,-3-13 1,-4 1 89,-2-4-140,-8-6-34,-11 36-39,-10 36 124,-2 31-40,10 10-11,10 6-51,24-27-279,32-9-15,-8-21 1,4-6 212,0-3 0,-1-5-48,3-4 0,-4-6 180,9-25 0,-10-8 62,-12-5 38,-8-1 164,-11 4 291,-3-1-281,-4 24-308,-1 8 34,4 29 0,1 11 361,7 9-288,12 12-68,7-12 79,16-3-84,-10-24 90,12-30 50,-24-2 50,7-16-44,-16 9 78,-3 4-90,-4 0 68,-3 5 229,-3 0-179,-2 10-162,-1 3-79,0 11-50,0 9 39,0 35 36,1-2 0,2 5-36,0 2 0,1 3-388,2 9 0,1-1 371,0-12 0,2 0 20,6 18 0,1 1-3,-5-16 0,2 1 16,3 11 1,2 1-68,-2-7 1,-1-1-54,-2-5 1,-2-1 30,0-2 0,-3-2-28,-10 22 180,-33-43-79,-26-15 64,20-20 1,1-7-49,5 0 1,5-4 184,3-10 0,7-4-176,11 6 1,5-2-43,0-2 0,4-2 17,6 1 0,5 0-25,2 0 0,3 1 25,6 3 0,6 2-188,18-7 1,3 3 61,-10 11 0,0 3-834,14-5 0,1 4 310,-17 11 0,-1 3-352,-1 2 0,-1 1-1249,2 3 1,0 1 2250,6 1 0,-3 0 0,5 2 0,1 0 0</inkml:trace>
  <inkml:trace contextRef="#ctx0" brushRef="#br0" timeOffset="21115">12805 3583 12578,'-7'43'0,"3"-8"0</inkml:trace>
  <inkml:trace contextRef="#ctx0" brushRef="#br0" timeOffset="21350">11490 4490 25881,'41'-20'-153,"1"0"1,-1 0 0,6 0 0,4-1 0,2 1-1,-3 0-1667,6-1 0,0 1 0,-1 1-94,4-3 0,0 1 1,-4 0 1913,8-5 0,-12 3 0,-22 7 0,-1 0 0</inkml:trace>
  <inkml:trace contextRef="#ctx0" brushRef="#br0" timeOffset="21514">11771 4441 19451,'-41'28'1788,"1"0"1,2-4-1,17-4 430,43-10-1898,40-22-320,-4-2 0,6-3-977,-14 0 0,3-2 1,0-1 322,5-4 0,1 0 1,1-3 653,-10 3 0,3-2 0,-3 0 0,-5 3 0,10-5 0,-5 2 0,-2-1 0,0-1 0</inkml:trace>
  <inkml:trace contextRef="#ctx0" brushRef="#br0" timeOffset="21665">13170 4080 17440,'0'0'0</inkml:trace>
  <inkml:trace contextRef="#ctx0" brushRef="#br0" timeOffset="23949">10971 5668 22856,'-30'0'1462,"6"0"-969,24 0 482,0 0-595,8 0 24,13 0-147,29-3-131,-5 2 0,6 0-630,-3-1 1,6 0-1,6 0 547,-6 1 0,6 1 0,4-1 0,3 1 0,1-1 0,1 1-397,-9 0 0,1-1 0,2 1 0,1 0 0,0-1 0,1 1 0,0 0 0,-1 0 355,-4-1 1,-1 1 0,1 0 0,1 0 0,-1 0 0,0 0 0,1 0 0,-1 0 0,1 0-207,-1 0 0,2 0 1,0 0-1,0 0 0,0 0 1,-1 0-1,-2 0 1,0 1-1,-3-1 201,12 0 0,-3 0 1,-2 0-1,0 0 0,-1 0 1,1 0-209,-1 0 0,1 0 1,-1 0-1,0 1 1,-1-1-1,1 0 162,-4 0 1,0 0 0,-1 1-1,1-1 1,1 0 0,1-1-131,-2 0 0,3-1 1,0 1-1,1-1 0,0 0 1,-2-1-1,-3 1 101,12-1 1,-3-1 0,-1 1-1,-1-2 1,0 1 75,1-1 1,0 0 0,0 0 0,-4-1 0,-6 0 61,4-1 1,-7 0 0,-7-1 57,-8 0 1,-8 1 1411,-1 0-1361,-9 2 1703,-6 2-1748,-5 3 2508,6 0-2659,10 5 2093,4 3-3308,-3 2-1709,-9-1 2952,-12-4 0,-3-2 0,-1-1 0</inkml:trace>
  <inkml:trace contextRef="#ctx0" brushRef="#br0" timeOffset="24583">18341 5697 23276,'54'0'183,"-1"0"0,1 0 0,-1 0 1,4 0-1,1-1 0,0 0 1,0-1-990,-2 1 0,-1 0 0,1-1 0,5 0 840,-5-1 1,2 0 0,4-1-1,0 0 1,0 0 0,-1-1-35,-1 1 1,0-1 0,0 0 0,0-1 0,0 1 0,1-1-2,4 0 0,1 0 0,0 0 0,-1-1 0,-2 1 1,-4-1-302,7 0 1,-3 0-1,-4 0 1,-5 0 234,19-4 0,-15 2-57,-23 1 500,-20 2-1698,-11-1 1322,-59 3 0,-21 4 0,42-3 0,-32 3 0,1 0 0</inkml:trace>
  <inkml:trace contextRef="#ctx0" brushRef="#br0" timeOffset="24848">18141 5771 25169,'56'-3'182,"0"1"0,1-1 0,-1 0 0,0 0 0,4 0 0,-2 0 0,1 0 1,4 1-1126,-8 2 1,5-1-1,1 2 1,1-1-1,-2 0 1,-3 0 956,11 0 0,-3 0 0,0 0 0,3 0-23,-13 0 1,2 0-1,1 0 1,1 0 0,-2 0-1,-2 0 60,1 0 0,-2 1 0,-1-1 0,0 0 0,0-1-77,14 1 1,1 0 0,-3 0 0,-6-1 252,-7 0 0,-5 0 0,-8-1-445,8-2-1345,-39 0-3142,-30 2 4705,-17 2 0,13 0 0,1 0 0</inkml:trace>
  <inkml:trace contextRef="#ctx0" brushRef="#br0" timeOffset="28431">3193 6716 24497,'60'0'274,"0"0"1,1 0-1,-10 0 1,1-1-1,1 1 1,1 0-232,8-1 1,2 0-1,1 0 1,0 0-1147,-9-1 0,1 1 0,-1 0 0,1 0 0,0 0 1126,0-1 1,-1 0-1,1 0 1,-1 0-1,0 0-172,11 0 1,0 0-1,-1 0 1,-1 0 160,-6 1 1,-2-1 0,0 0-1,0 0 178,2 1 0,1 0 0,-3 0 0,-3 1-185,-1-1 1,-3 0 0,-3 0-6,18 1 0,-9-1-34,-12 1-22,-30 0-2044,-8 0 2686,-20 15 0,8-11 0,-11 11 1</inkml:trace>
  <inkml:trace contextRef="#ctx0" brushRef="#br0" timeOffset="28833">6475 6809 26866,'65'-4'48,"1"-1"0,-1 1 0,0-1 0,-5 2 0,4 0 0,1 1 0,1-1 0,0 1 0,-2 1-47,-2 0 1,-2 1 0,1 0 0,-1 0 0,1 0 0,-1 0-921,2 0 1,1-1 0,0 1-1,-1-1 1,0 1 0,-3-1 904,5 0 1,-1 0-1,-2 1 1,-2-1 0,-6-1 11,6 0 0,-7 0 0,-1-1 337,12-1 0,-4 0-335,-15 0 0,-4 1 827,18-8-2787,-32-2-6274,-64 1-509,-17 2 8640,-1 7 0,0 2 0,4 1 1,7 0-1</inkml:trace>
  <inkml:trace contextRef="#ctx0" brushRef="#br0" timeOffset="29116">6461 7090 23304,'47'-3'747,"-1"0"0,0 1 0,10-2 1,2 0-1,7 0-708,-12 1 0,6-2 0,3 1 1,2-1-1,-2 1 0,-2-1-1161,0 1 0,-2 0 0,-1 0 0,2 0 0,2-1 1126,3 1 1,3-1 0,2 0 0,-1 0-1,-3 0 1,-5 0-4,4 0 1,-5 0-1,-2 0 1,1-1 231,2 0 0,1-1 0,-1 1 0,-5-1-239,0-1 1,-4 1-1,-1-1 166,20-1 0,-9-1 148,-13-2 979,-30 8-1186,-10 0-1103,-3 3 1002,-5 14 0,0-10 0,0 11 0</inkml:trace>
  <inkml:trace contextRef="#ctx0" brushRef="#br0" timeOffset="30547">1388 5194 8830,'0'0'0</inkml:trace>
  <inkml:trace contextRef="#ctx0" brushRef="#br0" timeOffset="39992">11954 9171 18543,'-42'-22'3703,"9"4"-3143,32 17-23,1-1-61,22-3-408,21-4-52,-2 2 1,10 0-702,-1 1 0,8-1 0,3 1 0,-4 0 674,6 0 0,-2 0 0,3 0-65,0 0 0,3 0 1,-1 1-1,-6 0-303,-11 1 0,-5 2 1,-1-1-1832,18-1 0,-5 1 2210,-20 0 0,-3 0 0,17-1 0,-29 1 0</inkml:trace>
  <inkml:trace contextRef="#ctx0" brushRef="#br0" timeOffset="40140">12167 9218 17826,'60'-2'-75,"-1"1"1,0-1-1,1 1 1,-1 0 0,0-1-1,1 1 1,-1-1 0,0 1-1,10 0 1,-4 2 0,-3-1-1,-3 0 1,-2-2 0,-5-2-1,1 0 1,0 0 0,0 0-1</inkml:trace>
  <inkml:trace contextRef="#ctx0" brushRef="#br0" timeOffset="40658">18161 9216 21360,'43'-21'110,"-1"0"0,1 1 0,14 1 1,6 0-1,3 2 0,-4 3-75,-11 5 0,-2 2 0,0 1 1,4 0-557,1-2 1,4 0 0,1 1 0,0-1 0,-2 1 549,5 0 1,-1 1-1,-2 0 1,-1 0-16,4 0 1,-1 0 0,-2 0-92,1 1 0,0 0 1,-8 0-126,-5 1 0,-9 2-396,0 0-500,-28 2-661,-26 0-1181,-40 4 2940,-8 1 0,-3 2 0,28-4 0,1 0 0,-12 3 0,0-1 0</inkml:trace>
  <inkml:trace contextRef="#ctx0" brushRef="#br0" timeOffset="40942">18201 9242 25612,'45'-11'80,"-1"0"1,1 0 0,7 0-1,2 1 1,3 2-73,-4 3 1,2 2-1,1 0 1,0 1-1425,2 0 1,1 0 0,1 0 0,-1 1 1411,-2 0 0,-1 0 0,1 1 0,2 0 2,-5-1 1,3 1 0,0 0 0,-1 0 0,-3 1-9,0-1 1,-2 1-1,-1 0 1,-1 0 7,15-1 0,-1 0 0,-7 0 495,-5 2 0,-11 0-404,-11-1-16,-9 0-308,-17-1 2495,-11 0-3419,-14 0-22,-3 2 1181,2 8 0,11-6 0,3 6 0</inkml:trace>
  <inkml:trace contextRef="#ctx0" brushRef="#br0" timeOffset="52758">20625 6584 20229,'-40'-17'1658,"2"10"-1081,12 32 22,-9 13-325,13-13 1,-2 4-410,-7 7 0,-4 6 0,-2 2 248,6-8 1,-2 1-1,-1 1 1,-1 1-80,0-1 1,-1 3 0,-2 0 0,1 0-1,2-3-512,-3 3 0,0-2 0,2 0 0,0-2 480,-7 8 0,2-2 0,3-3-2,3-2 0,4-4 0,6-5 0,1-2-359,-7 12-553,14-20-993,9-50 1009,11-7 420,-1 1 0,0-3 853,7-26-447,-7 23 0,0 0 1485,0 8 1,-2 1-750,-10-27 420,-4 38-385,-4 33-163,0 17-29,3 13-145,-1 9 39,1 3-73,4-14 1,-1 1-28,2-1 0,0-1-177,0-2 0,2-1 249,-3 14-78,9-29 526,3-8-280,23-5-375,31-13-129,-21 1 0,2-2-449,15-4 1,2-2 409,-7 0 0,0 0 0,7-3 0,0 1 2,-1 1 1,0-1 25,13-1 0,-2 0-28,-19 5 0,-1 0-20,4 0 1,-4 3-3,-4 0 22,-21 6-23,-7 1-44,-11 4-1697,-10 15-5977,3 12 7955,-3 10 1,5-12 0,6-10 0</inkml:trace>
  <inkml:trace contextRef="#ctx0" brushRef="#br0" timeOffset="52906">20786 7765 13099,'0'0'0</inkml:trace>
  <inkml:trace contextRef="#ctx0" brushRef="#br0" timeOffset="54189">5004 11234 21640,'-29'-21'877,"-1"-1"0,-18-13-485,50 35 554,51 0-657,3-2 1,13 0 0,3-2-1265,-17 2 0,1-1 1,3 0-1,3-1 1029,-6 1 0,3 0 0,3-1 0,0 0 1,0 1-1,-3-1-306,5 0 1,-1 0-1,-2 0 1,1 0-1,-1 1 294,0-1 1,0 0 0,0 1-1,-1-1 1,0 1-29,-2 0 1,-1 1 0,0-1-1,-1 1 1,-1 0-264,7-1 0,0 1 0,-2 0 0,-2 0 286,-5 0 1,-2 0 0,-1 0 0,-1-1-26,11 1 0,-1-1 1,-6-1 155,0 0 0,-5-1 33,-9 1 1,-6 0 1765,-11-1-1927,-17 2 2583,-1 0-3093,-3 1-4210,22 0 4680,33-2 0,-20 2 0,13-1 0</inkml:trace>
  <inkml:trace contextRef="#ctx0" brushRef="#br0" timeOffset="54773">11423 11557 27533,'49'-13'50,"-1"-1"0,0 0 1,1 1-1,6 2 1,6 1-1,4 2 1,1 0-1,-1 1 0,-3 1-1182,3 1 0,-3 2 0,0 1 0,2 0 0,3 0 1133,-6 0 1,4 0 0,1 0-1,2 0 1,-2 0 0,-1 0-1,-4 1-216,6 0 1,-3 0 0,-1 0 0,-1 1-1,-1-1 220,-1 1 1,0-1 0,-1 0 0,-1 1-1,0-1 101,-3 1 0,-1-1 0,-1 1 0,1-1 0,0 1-150,2-1 0,1 1 1,0-1-1,-2 1 0,-4-1-145,13-1 1,-5 0 0,-2 0-380,-4 1 1,-1-1-1,-11-1-2154,2-2-2056,-89 1 1719,13 4 1,-3-1 3327,-27 1 0,1 0 0,26 0 1,4 0-1,-27 0 0</inkml:trace>
  <inkml:trace contextRef="#ctx0" brushRef="#br0" timeOffset="55055">11615 11740 21175,'-65'0'4560,"30"-3"-4325,59-1 1,21-1-52,-2 1 1,6-1 0,8 1-873,-9 0 1,4 1 0,6-1 0,2 1 0,3 0-1,-1-1 1,0 1 705,-4 1 0,1 0 0,1-1 1,0 1-1,2 0 0,0 1 0,1-1 1,1-1-154,-5 1 1,2 0 0,2 0 0,0 0 0,1 0 0,-1 0 0,0 0 0,-2 0 0,-1 0 0,-3 0 127,10 1 1,-3-1-1,-1 1 1,-1 0 0,-2 0-1,-2 0 1,-1 0 39,9-1 1,-1 0 0,-3 0-1,-4 0 1,-8 1-34,13-2 0,-10 1 0,-17-1 0,-4 0 364,2 0 1417,-19-1-1630,-8 1 2427,-14 1-5256,-21 6 3127,-4 16 1,2-10 0,14 8 0</inkml:trace>
  <inkml:trace contextRef="#ctx0" brushRef="#br0" timeOffset="56127">1580 10334 10186,'0'0'0</inkml:trace>
  <inkml:trace contextRef="#ctx0" brushRef="#br0" timeOffset="56355">11 7072 8763,'28'-56'82,"-1"-1"0,0 1 1,1-1-1,-1 1 1,1-1-1,-1 1 1,0-1-1,3-2 0,0-1 1,0-1-1,0 3 1,1 2-1,0 5 1,1 6-911,9-3 1,1 9 0,1 2-1,1 1 828,1-2 0,0 1 0,2 2 0,0 0-12,1 2 1,-1 0 0,3 2 0,3 0-30,2 1 1,3-1-1,3 2 1,0 0 0,0 3-199,-1 2 0,1 2 1,-1 2-1,1 0 1,0 1 122,-3-1 1,0 1 0,-1 1 0,0 1-1,-1 3 65,6 1 1,-1 2 0,-3 4 0,-4 5 50,-4 8 0,-3 4 0,-6 0 0,-3-6 0,-4 3 0,-3 6 0,0 1 0</inkml:trace>
  <inkml:trace contextRef="#ctx0" brushRef="#br0" timeOffset="58932">1007 5905 19792,'57'-22'227,"0"1"1,1-1-1,4 0 1,1 0-1,0 2-143,-3 3 0,-1 1 0,2 0-680,-11 2 1,1 1 0,1-1 0,2 0 671,2 0 0,3-2 0,1 1 1,-2 0-1,-3 0-675,-2 1 0,-4 1 0,-1 0 0,2 0 642,8-3 0,2 0 1,-2 0-1,-8 2 33,4-1 0,-6 1 536,-2-2 1,-2 0-442,-10 2 0,-4-1 221,18-15-392,-25 7 749,-33 7-894,-13 7 2959,-35-3-2842,21 7 0,-1 0 53,-10-2 0,1 2-54,9 1 0,3 1 320,-19-2 129,30 4-78,8 1 123,6 0-118,6 0-67,2 0 140,2 0 142,11 0-472,7 0 61,19 0-112,9 0-33,12 0 0,8 0-4,-21 0 1,2 0-23,-7 1 1,0-1 16,-4 2 0,-2 0-109,4 4 224,-37 17-112,-13 2 0,-8 3 0,-5 2 17,-4 1 0,-2 0-45,-7 9 0,1-1-6,8-8 1,2-2-785,-12 19-566,24-25-8447,16-11 8356,13-5 0,-2-7 0,2 0 0</inkml:trace>
  <inkml:trace contextRef="#ctx0" brushRef="#br0" timeOffset="59070">3297 5637 20974,'45'2'-2458,"0"-1"0,15 1 1,-40-2-1</inkml:trace>
  <inkml:trace contextRef="#ctx0" brushRef="#br0" timeOffset="64835">10552 13166 12965,'-31'17'-240,"0"-1"1,-5 0 0,-1-5-2790,-9-11 3029,-20-6 0,31 5 0,5-5 0</inkml:trace>
  <inkml:trace contextRef="#ctx0" brushRef="#br0" timeOffset="65234">8692 13355 24995,'-17'-18'863,"17"1"-818,59 4 84,-13 5 0,7 1-1483,-4 1 0,5 1 0,2 0 1366,-6 1 1,1-1 0,4 1 0,4 1 20,-1-1 1,5 2-1,3-1 1,2 1 0,0-1-1,-1 1-22,-9 0 0,0 0 1,-1 1-1,2-1 0,0 0 1,0 1-1,2-1-243,0 1 0,1-1 0,2 1 1,0-1-1,0 1 0,-1-1 1,-2 1-1,-4 0 232,14-1 0,-2 0 0,-3 1 0,-3-1 0,-1 1-21,2-1 0,-2 0 0,-4 0 0,-7 0 286,-1-1 0,-9-1-1054,14-1-477,-27 0-6044,-52 3 7310,-16 0 0,-4 2 0,10 0 0</inkml:trace>
  <inkml:trace contextRef="#ctx0" brushRef="#br0" timeOffset="65433">9137 13585 24357,'51'-12'10,"0"1"1,-1-1-1,1 1 1,2 2 0,4 1-1,3 0 1,1 1 0,-1 0-1,-3 2-1251,-1 1 0,-2 1 1,0 1-1,1-1 1,2 1 808,3-1 1,3 0 0,2 1-1,0-1 1,-2 0 0,-2 1 431,1-1 0,-1 1 0,-1 0 0,-5 1 0,-4-1 0,1 0 0,-6 0 0,0 0 0,1 0 0,0 0 0,0-1 0</inkml:trace>
  <inkml:trace contextRef="#ctx0" brushRef="#br0" timeOffset="66335">14926 13440 23875,'49'-10'100,"1"-1"1,-1 1 0,1-1 0,2 1 0,2 0 0,0 1 0,0 2-89,1 2 1,0 3 0,1 0-1,0 0-1223,3-1 1,1 1 0,0 0 0,-1 1 1231,-1-1 0,-1 0 0,1 1 0,1 0-9,-4 0 0,1 0 0,0 1 1,-1 0-1,-3-1-145,16-1 1,-3 0-1,-2 1-61,-3 0 0,0 1 0,-6-2-1840,0-1 0,-8-3 2034,5-7 0,-14 4 0,-10-2 0</inkml:trace>
  <inkml:trace contextRef="#ctx0" brushRef="#br0" timeOffset="66766">20173 13643 25040,'64'-17'284,"0"-1"1,-16 7-1,3 0 1,0 1-241,4 1 1,1 2 0,1-1-1526,6 1 1,2 0-1,-1 0 1531,1 1 1,0-1-1,-1 1-48,-4 1 0,0-1 0,-2 1-165,-6 0 1,0 1-1,-3-1 185,15-1 1,-4-1 343,-11 2 0,-4 0-349,-10 0 0,-2 1-17,31-6-543,-23 2-2631,-36 2-1458,-30 3 4632,-10 5 0,-2 0 0,-2 0 0,4 2 0</inkml:trace>
  <inkml:trace contextRef="#ctx0" brushRef="#br0" timeOffset="67099">19692 13707 25640,'48'-19'221,"1"-1"1,0 0 0,6 1 0,3 1 0,2 4-168,-8 6 1,1 2 0,2 2-1,0-1-1362,3 0 1,1 1-1,1 0 1,-1 0 1328,0 0 0,0 0 0,-1 1 0,1 0-20,-3-1 0,1 1 1,-1 0-1,-1 0 63,-4 1 0,0-1 1,-1 0-1,1 0-62,6-1 1,1 0 0,-1 0 0,-3 0 266,2-1 0,-3 1 0,-1-1-146,3-1 0,-1 1 1,-6-1 46,-11 1 1,-6 0-25,8-4-79,-27 6 2650,-7 1-2717,-4 1 415,-1 1-1681,0 3-1726,0 9 2992,0 15 0,0-10 0,0 4 0</inkml:trace>
  <inkml:trace contextRef="#ctx0" brushRef="#br0" timeOffset="80428">13796 15537 21819,'55'-19'834,"-8"11"1,8 0 0,3 2-684,1 2 0,2 2 1,5-1-1060,-9 0 0,3 0 0,4-1 0,2 1 1,4-1 948,-13 1 0,4 1 1,2-1-1,2 0 1,1 1-1,0-1 0,0 1 1,0-1-201,-7 1 0,1 0 0,-1 0 1,1 0-1,1 0 0,-1 0 1,2 0-1,0-1 0,2 1 163,-5 0 1,2 0 0,1 0-1,1-1 1,0 1 0,0 0-1,0-1 1,0 1 0,-2-1-1,0 1 1,-2-1 0,3 1 0,1-1 0,-2 0 0,0 0 0,-1 1 0,-1-1 0,-2 0 0,-1 0 0,-1 0-9,10-1 0,-1 0 0,-1 1 0,-4-1 0,-2 0 0,-5-1 28,18-1 1,-6 0-1,-11-1 166,-13 2 1,-11 0 369,-16 1 1286,-8-1-2182,-12 2 1830,2-1-4837,-5 3 3921,18 13 1,-5-9-1,8 9 1</inkml:trace>
  <inkml:trace contextRef="#ctx0" brushRef="#br0" timeOffset="81415">3785 16619 22459,'66'-2'144,"-1"0"1,1 0 0,-13 0-1,1 0 1,0 0 0,1-1-96,2 0 0,1 0 0,1-1 0,0 0-1417,2 1 1,1-2-1,-1 1 1,0 0 1376,-2 0 1,-1 1 0,0-1 0,-2 0-10,-2 0 0,-2 0 0,0 0 0,-2 0 313,7 0 1,-2 0 0,-1-1-936,-2 0 0,0-1 0,-6 1-218,-4 1 0,-5-1-1188,17-4 2028,-90 5 0,19 3 0,-24 0 0</inkml:trace>
  <inkml:trace contextRef="#ctx0" brushRef="#br0" timeOffset="81717">3999 16762 23562,'58'-4'178,"1"0"0,-1 1 0,-6-1 0,0 1 0,4-1-177,5-1 1,5-1-1,2 0 1,-4 0-1071,-7 2 1,-2-1 0,-1 1 0,0 0 1068,-1 0 0,0 0 0,0 1 0,-1-1 0,15-1 0,-1 0 0,-3 1 7,-7-1 1,-3 1-1,-1 0 579,14-1 0,-4 0-575,-11 0 0,-4 0 830,11-4-757,-21-2-454,-24 2-839,-13-1 501,-2 1 708,-1-5 0,1 7 0,2 0 0</inkml:trace>
  <inkml:trace contextRef="#ctx0" brushRef="#br0" timeOffset="108860">18560 13772 22554,'3'-62'627,"-1"14"-173,-1 50 89,-7 12 78,-13 13-285,-15 21-185,9-18 1,-3 1-546,-4 5 0,-1 0 428,-5 3 0,-1 1 16,-1-1 0,-3 3-202,5-5 0,-3 2 1,0 0 164,4-2 0,0 1 0,0-1-13,1-2 0,0 1 0,3-2 0,-7 9 0,6-5-22,1 1-174,8-3-298,12-18 181,6-11 173,12-21 920,3-18-931,7-31-1305,-11 26 0,-1-2 1472,1-6 1,-1 1 174,-2-21 201,-1 25-179,0 35 78,0 15-173,0 18 67,0 12-110,0-8 1,0 4 1676,0-1 0,0 2-1727,2 5 0,2-2 31,8 16-44,10-23 100,10-24-107,10-7 118,9-15-123,-6-5 0,2-5-685,-10 3 1,0-1 712,13-10 0,-1 1-23,-17 10 1,-2 2-6,24-15 6,-14 9-62,-11 8-544,-14 8 600,-15 6 0,0 1 0,-8 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26:41.177"/>
    </inkml:context>
    <inkml:brush xml:id="br0">
      <inkml:brushProperty name="width" value="0.09071" units="cm"/>
      <inkml:brushProperty name="height" value="0.09071" units="cm"/>
      <inkml:brushProperty name="color" value="#FF0000"/>
    </inkml:brush>
  </inkml:definitions>
  <inkml:trace contextRef="#ctx0" brushRef="#br0">16247 5365 22599,'66'-5'201,"-1"-1"1,-5 1-1,1 1-184,-12 4 0,1 0 0,4 0-23,0 0 0,4 0 1,0 0-1,-6-1-1036,16 0 0,-4 0 379,-2 1 1,1 1 0,-34-3 662,-32 0 0,-10 2 0,-26 0 0</inkml:trace>
  <inkml:trace contextRef="#ctx0" brushRef="#br0" timeOffset="152">16089 5573 20280,'55'5'82,"0"0"1,-1 0-1,1 1 1,0 3-1,-5-1 1,14-8 0,0 0-1</inkml:trace>
  <inkml:trace contextRef="#ctx0" brushRef="#br0" timeOffset="767">2818 6698 23338,'51'-24'-6,"-1"1"0,0 0 1,5 0-1,1 1 1,5 4-494,-1 7 0,6 2 1,-1 2-1,-3 0-1545,3-1 1,-3 1-1,2 0 2044,-4 0 0,4 0 0,-3 0 0,-11 2 0,-9 1 0,-6 2 0,17-2 0</inkml:trace>
  <inkml:trace contextRef="#ctx0" brushRef="#br0" timeOffset="919">3048 6691 20050,'-36'8'1476,"0"1"0,10 7-1476,79-11-908,-2-2 1,9-1 544,-1-4 1,5-1-1,-6 1 1,-7 1-1,-3 0 1,8-3 0,1 1-1</inkml:trace>
  <inkml:trace contextRef="#ctx0" brushRef="#br0" timeOffset="1918">5719 3387 20817,'-41'22'435,"-1"0"0,2 2 1,4 5-252,7 23 1,3 7-1150,3-16 1,0 1 0,0 0 999,0 1 0,-1 0 1,1-2-36,0-1 0,-1-2 0,2-3 230,-1-2 1,0-3-282,2-5 1,0-2-252,-15 14 513,-1-16-715,13-41 515,4-38 160,14 23 0,3-3 89,1-4 1,1 1 456,-1-8-28,-2 11-342,1 14 1329,-3 11-1660,-3 32 378,-2 4-354,0 26-40,1-6 0,1 2 0,0-3 61,0 9-61,0-14 73,4-4-73,3-20 258,11-11-208,9-4 40,13-4-57,13-4-8,-6-1 1,4-3-26,4-1 0,0-1-20,0 1 0,0-1 6,-5 3 0,-4 0 14,1-1 0,-12 4 0,-11 2 0,-9 4-2055,-5 1 16,-4 5-1086,4-3 408,7 3 2717,8-4 0,-3 0 0,-2 0 0</inkml:trace>
  <inkml:trace contextRef="#ctx0" brushRef="#br0" timeOffset="34836">1649 3993 19333,'44'-13'173,"0"-1"1,1 1 0,-2-1-1,1 0 1,-3 0-113,7-3 1,-1 0-750,3-2 0,0-1 750,1 1 0,0 0-62,-2 0 0,-2 1 5,-5 2 1,-1 1-59,0-1 1,-3 1 46,5-1-47,-9 3-1325,-31 11-1540,-26 15 0,-12 8 2918,-11 4 0,12-6 0,3 0 0,1-2 0</inkml:trace>
  <inkml:trace contextRef="#ctx0" brushRef="#br0" timeOffset="35134">1702 4488 19983,'55'-24'231,"0"1"1,-1 0-1,-2 1-228,-13 4 0,-1 1-540,2-2 1,2-1 561,1-2 1,0 0-24,-1 1 1,-2-1 50,-2 0 1,-1 0 279,1-3 0,-4 1 266,11-11-599,-11 7-13,-25 17-1623,-9 10-7163,-12 10 8799,0 2 0,-2 1 0,5-4 0</inkml:trace>
  <inkml:trace contextRef="#ctx0" brushRef="#br0" timeOffset="40416">10982 9679 23377,'-44'-19'1501,"61"5"-1294,20 14 0,13 6-1725,7-4 1,9 0-1,2 1 1561,-10 0 1,3 1-1,2-1 1,1 0-324,-4 0 0,3-1 1,0 0-1,1 0 1,0 0 290,-8-1 0,-1 1 0,0-1 0,1 0 1,2 0-1,2 0-11,-4 0 0,2 0 0,2-1 0,1 1 0,0-1 0,0 0 0,0 0 0,-2 1-5,6-1 0,-1 0 0,-1 1 1,1-1-1,-1 0 0,1 0 1,-1 0-53,1-1 0,1 0 0,0 1 0,0-1 1,-2 0-1,-3 0 0,-3 0-91,16 0 1,-3 1 0,-6-1 0,-8-2-1189,14-3 1,-33 0-2836,-79-2 4171,0 4 0,-10 0 0,4 2 0,3-1 0,1 2 0,-17-1 0,-1 0 0</inkml:trace>
  <inkml:trace contextRef="#ctx0" brushRef="#br0" timeOffset="40733">11013 9946 23524,'59'-7'48,"0"0"0,1 0 0,-1 0 0,0-1 0,0 1 1,0 0-1,0 0 0,5 0 0,0 1 0,1 0 0,0 0 1,0 0-1,0 0 0,-1 1 0,-1 0-738,4 0 1,-1 0 0,-1 0 0,1 1 0,-2 0 0,1 0 0,0 0 690,-1 1 1,1 0-1,0 0 1,0 0 0,-2 1-1,-2 0 1,-3 0 15,3 0 1,-4 1-1,-2-1 1,1 1-1,1 0-16,9-1 0,2-1 0,0 1 1,-1 0-1,-4-1 141,-3 1 1,-2 0 0,-2 0 0,-1 0-139,0-1 0,1 1 0,-4-1 1,-7 1 64,2-2 1,-12 0-104,-13 2 1927,-15 0-3640,-11 2 2181,15 13 1,-12-9 0,13 10 0</inkml:trace>
  <inkml:trace contextRef="#ctx0" brushRef="#br0" timeOffset="41450">19654 9652 20268,'-41'1'2714,"0"0"0,-21 0-2171,66-1-325,33-4 1,20-2-161,-11 2 1,6 0 0,4-1 0,2 1-900,2 0 1,3 0-1,3 0 1,0 1-1,-2-1 841,-4 1 0,0-1 0,-1 1 0,0 0 0,-1 1-10,10-1 0,1 2 1,-4 0-1,-7 0 336,11 0 1,-6 2-336,-1-1 1,-3 0-155,-14 0 1,-3 0-1434,24 2-1793,-45 11 3389,-72 20 0,26-13 0,-30 7 0</inkml:trace>
  <inkml:trace contextRef="#ctx0" brushRef="#br0" timeOffset="42053">4859 10713 23741,'48'-1'480,"-1"1"0,-4-2 1,3 0-1,2 0-381,15-2 0,4 1 0,2-2-1463,-9 1 1,3 0 0,0-1 0,2 0 1393,-11 1 0,2 0 1,0 0-1,0 0 0,0 0-30,1 0 0,0 0 0,0 0 0,0 0 0,1 0 15,-1 0 1,1 1 0,-1-1 0,0 1 0,0-1-232,-2 1 1,0-1-1,0 0 1,-1 1-1,0-1 197,10 1 1,-1-1 0,1 0 0,0 0-86,-9 0 1,1 0 0,0-1-1,-2 1 1,-3 0-958,11-1 1,-3 0 0,-4 0-143,0 2 1,-2-2 0,-28 0 1202,-33 0 0,-10 4 0,-30 1 0</inkml:trace>
  <inkml:trace contextRef="#ctx0" brushRef="#br0" timeOffset="42366">4944 10925 26553,'65'-11'58,"-1"1"1,1 0 0,-12 2 0,1 0 0,3 0 0,4 0-39,-8 3 0,4-1 0,3 1 0,1-1 0,2 1 0,0 0 0,-1 0-820,2 0 0,0 0 0,1 1 0,0-1 0,1 1 1,-1-1-1,1 1 800,0 0 1,1-1 0,0 1 0,0 0 0,0 0 0,-2 0-1,-1 0-180,3 1 1,-1 0-1,0 0 1,-3 0-1,-3 0 1,-4 0 198,-1 0 1,-4 1 0,-3-1-1,-2 0 222,6 0 1,-3-1 0,-3 1-127,3-1 0,-5-1 187,6-2 17,-26 3 2145,-13 1-2414,-6 1 2431,-2 2-5438,1 0 3154,15 0 0,-11 0 0,10 0 0</inkml:trace>
  <inkml:trace contextRef="#ctx0" brushRef="#br0" timeOffset="42516">8384 10913 16639,'0'0'0</inkml:trace>
  <inkml:trace contextRef="#ctx0" brushRef="#br0" timeOffset="43936">2210 8445 26441,'51'-5'46,"0"1"0,-9 2 0,2 0 1,6 0-34,1 1 0,7 1 1,2 0-1,1 0 1,-4 0-1214,1 0 0,-1 0 0,-1 0 0,3 0 1198,0 0 1,4 0 0,0 0 0,-2 0 0,-7 0-128,5 0 0,-7 0 1,0 0 155,-3 0 0,0 0 1,-5 0-560,-1 0 0,-4 0-39,22 0 135,-49-1-2264,-40 0 0,-19 1 2700,-11 1 0,-2 0 0,10-2 0,2 1 0,0 2 0,0-1 0</inkml:trace>
  <inkml:trace contextRef="#ctx0" brushRef="#br0" timeOffset="44169">2293 8792 21892,'54'15'527,"-15"-11"0,7-4-502,3-5 0,9-3 0,3-3 1,-1 0-676,1 0 0,1-2 1,0 0-1,1 0 312,-9 1 1,1 0 0,0 0 0,-1 0 0,-5 0-50,14-4 1,-4 1-1,-9-2-431,-10 0 1,-9-3 1012,-6-19 1,-14 17 0,-3-4 0</inkml:trace>
  <inkml:trace contextRef="#ctx0" brushRef="#br0" timeOffset="48672">10590 12977 23668,'33'-7'298,"1"0"1,12 1 0,6 0-176,-4 3 0,4 2 1,2-1-1169,-5 1 1,3-1 0,1 1 0,1 0 1097,6-1 1,2 1-1,2-1 1,-1 1-8,2 0 0,2 0 0,-1 1 0,0-1-28,-2 0 0,-1 0 1,0 0-1,-1 1 5,-3-1 1,0 1 0,-1 0 0,-1-1-24,-5 1 0,-2-1 0,0 0 0,0 0 8,4 1 1,0-1-1,-1 0 1,-4 0-9,17-1 0,-5-1 472,2 1 1,-8-1-551,-20-2-139,-14-1-1704,-19-2-3490,-44 1 947,-6 1 4464,8 5 0,2 0 0,4 1 0,8 0 0</inkml:trace>
  <inkml:trace contextRef="#ctx0" brushRef="#br0" timeOffset="50488">5022 14082 18627,'-66'0'5293,"14"0"-3848,49 0-1210,24 0 0,30 0 1,20 0-1,4 0 1,-7 1-161,-15 0 1,0 0-1,0 1 1,3 0 0,2 0-1,4 0-449,-9-1 0,4 0 1,3 0-1,1 1 1,2-1-1,1 0 1,0 0-1,-1 0 1,0 1-1,-3-1 374,4 1 1,0 0 0,-1 0-1,1 1 1,-1-1 0,-1 0 0,-1 0-1,-1 0 1,-2 0-214,5 0 0,-2 0 1,-1 0-1,-2-1 0,0 1 1,-1-1-1,-1 1 214,4-1 1,-1 1 0,-1-1 0,-2 0 0,-1 0 0,-3 0 5,9 0 0,-3-1 0,-4 0 0,-3 0-169,-3 0 0,-4 0 0,-1 0 207,26 0 0,-9-2-12,-17-2 68,-4-6 1889,-19 2-1946,-1 0 2994,-16 5-3128,2 2 1077,-1 1-1760,9 0-3545,-4 3 4318,-2 7 0,-4-5 0,-6 4 0</inkml:trace>
  <inkml:trace contextRef="#ctx0" brushRef="#br0" timeOffset="51104">11983 14565 21170,'59'-20'539,"1"-1"0,-15 8 0,1 2 1,1 2-346,4 5 0,1 3 0,7 1-850,-9-1 0,5 1 0,3-1 0,3 1 0,1 0 0,0 0 740,-1 0 0,0-1 0,2 1 0,1 0 1,0 0-1,1 0 0,-1 0-260,2 0 0,0 0 0,0 0 0,1 0 0,0 0 0,-1 0 0,0 0 184,-2 0 0,1-1 0,0 1 0,0 0 0,-2-1 0,-2 1 0,-3-1-90,4 0 1,-3 0 0,-3-1 0,0 1 0,0-1 93,10 0 1,0-1 0,-1 0 0,-2 0-168,-6-1 0,-1 1 1,-2-1-1,-1 0 179,6 0 0,-2-1 1,-3 1 497,7-3 0,-7 0-612,-8 2 1,-19-2-3064,-36 0-4067,-33 1 7662,-12 4 1,-3 3 0,-5-1 0,3 0 0</inkml:trace>
  <inkml:trace contextRef="#ctx0" brushRef="#br0" timeOffset="51587">2754 15697 24917,'45'-31'150,"-1"0"0,1-1 0,8 2 1,3 1-1,3 5-115,-9 11 0,1 4 0,2 2 0,1-1-1450,6-1 0,2 0 0,0 0 0,0 1 1417,0 0 1,1 1 0,0 0 0,2 0-22,-5 1 0,2 0 0,1 1 0,-2-1 0,-2 1-384,0 0 0,-2 0 1,-1 1-1,-1 0-256,13-1 0,-1 0 0,-10 1-519,-9 0 1,-22 3 1177,-62 7 0,17-5 0,-29 5 0</inkml:trace>
  <inkml:trace contextRef="#ctx0" brushRef="#br0" timeOffset="51770">2627 15697 20128,'-35'4'2411,"0"-1"1,-5 2-2194,71-4 1,37-2-1,2-2-177,-11 1 0,2-2 1,6 1-985,-15 0 1,4 0-1,3 1 1,0-1-1,1 0 1,-3-1 940,3 1 1,-1-2 0,0 1 0,1 0 0,2-1-298,0 1 0,2-1 1,2 0-1,1 1 0,-2-1 1,0 0 221,-4 0 0,0-1 0,-1 1 0,0 0 0,-3 0 0,-1 0 0,12 0 0,-3 0 0,-2 1 0,-4-1 0,-3 0 0,0-1 0,0 0 0</inkml:trace>
  <inkml:trace contextRef="#ctx0" brushRef="#br0" timeOffset="51926">3652 15882 20974,'56'-4'351,"-1"0"0,1 0 1,0 0-1,3-1 0,1 0 1,1-1-1,4-4-351,-11 1 0,4-4 0,2-1 0,1 0 0,-1-1 0,-5 2 0,-5 2 0,17-2 0,-7 1 0,3-1 0,-10-1 0,0 0 0,0 0 0,0 0 0,0 1 0</inkml:trace>
  <inkml:trace contextRef="#ctx0" brushRef="#br0" timeOffset="54522">24596 3977 11659,'35'34'210,"1"0"1,0 0 0,-2 3 0,-1 2 0,-7 2-200,-8-2 0,-5 2 0,-1 5-694,-3 2 0,0 5 0,-1 5 0,-2 1 0,1 0 691,-2-3 0,-1 1 1,-1 2-1,0 1 1,0 0-1,-1 0-406,1 2 1,-1 1 0,0 0-1,-1 1 1,0-1 0,-1 0 357,0 1 1,-1 1 0,0-1 0,-1 0 0,0-2-1,1-2-172,-1 0 0,0-3 0,-1-2 0,1 1 0,0 1 144,1 2 1,-1 0 0,1 1 0,-1-1 0,2 1-396,-1 2 0,1 0 0,0-1 0,1 1 0,1 1 292,0-1 1,1 1 0,1-1 0,1 2 0,1 0 170,0-3 0,1 3 0,0 1 0,1-2 0,0-3 0,-1-6 0,2 13 0,0-6 0,0-1 0,3 4 0,-1-1 0,1 0 0</inkml:trace>
  <inkml:trace contextRef="#ctx0" brushRef="#br0" timeOffset="54620">26398 10089 8461,'0'0'0</inkml:trace>
  <inkml:trace contextRef="#ctx0" brushRef="#br0" timeOffset="54987">26028 9971 11445,'-39'43'14,"-1"0"0,1 0 0,-1-1 0,0 1 0,1 0 0,-5 8 0,0-1 0,2 1 0,3 2 0,6 4 28,8-2 1,4 2 0,3 2 0,3 3 0,1 0 0,1 2-671,2-4 1,3 1 0,0 1 0,2 1 0,2 2 0,0 1 0,1 1 723,1-10 1,0 1 0,2 3 0,0 0 0,1 1 0,0 0 0,1-1 0,0 0 0,1-1 0,0-2-171,2 7 1,-1-1 0,2-2 0,0 0 0,1 0 0,0-1 0,2 0 0,0 0 98,0-1 0,2 0 0,1 1 1,0-1-1,1-1 0,-1-1 0,1-2 1,0-2-65,4 14 1,0-3-1,1-3 1,-1 0-1,1 0 39,1-1 0,-1 0 0,1-1 0,0 0 0,0-1-61,-1-3 1,0 0-1,0-2 1,0 2-1,-2 1 31,-1-3 0,-1 1 0,0 1 1,-1 0-1,-2-2 0,-1-1-214,1 13 1,-3-1-1,-2-3 1,-1 1 243,-1-4 0,0 0 0,-3-2 0,-5-5 253,-7-2 1,-4-5 0,-6-7 161,-14-5 0,-6-7 830,-10 3 1,-5-3-692,13-7 1,-1-1-1,-4-2 659,-11-2 0,-5-1 0,5-2-891,-2 1 1,2-1-80,-6-4 1,5-6 2375,5-16-2619,27-1 813,1-17-1306,36 5 850,14-1-1628,17 4-527,-10 12 0,2 0 1798,12-5 0,-3 5 0,-28 7 0</inkml:trace>
  <inkml:trace contextRef="#ctx0" brushRef="#br0" timeOffset="59242">25117 1602 23584,'18'-33'294,"0"1"0,11-8-109,-19 67 117,-5 23-198,-2-3 0,-2 4-54,-1-11 0,0 0-291,-1 11 0,-1-1 459,1 9-16,-1-12 172,11-10-106,9-11-178,17-9 39,12-6-129,10-1 16,-13-2 1,0 2-17,-11-1 0,-2 2-3,9 4 1,-3 3-32,0 17 68,-15 24 16,-19 5-19,-16-24 0,-10-2-31,-16-2 0,-9-6-314,-6-7 1,-4-6-586,14-6 1,-2-4-1,-1-2-1185,-19-2 1,-1-8 2083,18-4 0,-1-5 0,5 3 0,2 5 0,3-2 0,3-8 0,-1-1 0</inkml:trace>
  <inkml:trace contextRef="#ctx0" brushRef="#br0" timeOffset="59408">25137 1549 18964,'51'-13'220,"-1"0"0,1 1 0,-1-1 1,13-3-1,-1 1 0,-4 4-1567,5 4 0,-2 2 1041,3 1 1,-5 1 0,-23 3 0,-4 0 0,26 0 0</inkml:trace>
  <inkml:trace contextRef="#ctx0" brushRef="#br0" timeOffset="60175">26296 1645 24312,'-32'38'109,"0"1"0,0 0 1,-12 15-1,7-3-92,20-16 0,4-3-17,-5 30 117,8-6-111,15-12 95,13-11 67,13-16-157,10-9 89,-8-19 1,-1-9 112,-4-6 1,-4-6 43,3-18 1,-7-4-463,-9 5 1,-8 1 237,-8-3 1,-7 3 27,-3 13 1,-4 4-104,-13-6 0,-6 5-17,3 10 0,-2 7 31,1 6 0,2 8-224,-9 18 247,47 22-96,29-12 20,-2-14 0,5-3 126,10-2 0,5-3-243,1-1 0,5-2 0,-3-1-481,10-2 0,-1-3 660,-12 2 1,1-1-1,-5-1 19,-1-4 0,-4-2-383,-3 0 1,-1 0 385,-2 0 0,-1-1 361,23-6-11,-18 4 259,-18 6-562,-12 8 1199,-14 16-1238,-15 44 6,2 1 90,6-15 1,2 2-108,4-10 0,3-1 2,4 1 1,2 0 19,3-1 1,5-1-81,14 8 0,10-3 139,6-11 0,5-5-31,12-2 1,0-8 33,-10-14 0,-4-9-39,-6-8 0,-7-7 235,-4-31-177,-19 6 1,-9-6-90,-15-8 0,-10-1-535,-1 11 0,-5-2 0,-2 5 452,1 8 0,-2 3 0,-2 4-27,-3 4 1,-3 3 0,3 7-596,-2 7 1,3 6-1058,-24 12-863,22 18-2305,51 9 1,16 3 4713,-3-9 0,4-3 0,5 7 0,2-5 1,7-9-1</inkml:trace>
  <inkml:trace contextRef="#ctx0" brushRef="#br0" timeOffset="60310">28098 1687 19423,'-38'31'-1271,"0"0"0,0-1 1,-4 2-1,7-5 1,8 0-1</inkml:trace>
  <inkml:trace contextRef="#ctx0" brushRef="#br0" timeOffset="60625">25340 3024 27852,'51'-20'57,"0"1"1,0 0 0,0-1-1,4 1 1,1-1 0,0 2-1,2 2-1368,1 1 1,1 3 0,1 0 0,0 0 1318,2-1 0,1 0 1,0 0-1,0 1-3,-2 0 1,0 0 0,0 0 0,-1 1 6,-2-1 1,0 1 0,-1-1-1,-1 0-21,-4 2 1,-1-1 0,0 0 0,0 0-264,6-2 0,1 0 0,-1-1 0,-5 1 218,-3 1 0,-4 1 0,-1-1 224,3-1 0,-1 1 1,-8 1-569,1-4-380,-21 6-645,-9 4-1361,-45 9 1,-25 8 2783,11 2 0,-3 3 0,1-2 0,-15 0 0,3-1 0,20 0 0,1 0 0,-1 0 0</inkml:trace>
  <inkml:trace contextRef="#ctx0" brushRef="#br0" timeOffset="60896">25589 3229 21957,'57'-14'237,"0"0"1,0 1 0,0-1 0,-3 1-1,2-1 1,3 0 0,1-1 0,0 1-1,-2-1-141,-2 1 0,0-1 0,-1 1 1,0-1-1,2 0 0,1-1-359,0 1 0,2-2 0,1 0 0,0 0 0,0 0 0,-1 1 0,-3-1 354,0 1 0,-1-1 1,0 0-1,-3 1 1,-1 0-1,-3 1-49,5-3 0,-2 1 0,-3 0 0,-4 1 84,15-6 0,-11 2 1270,-12 1-1289,-7 2 77,-15 6-5012,-1 3 4901,-13 23 0,-1-9 0,0 9 1</inkml:trace>
  <inkml:trace contextRef="#ctx0" brushRef="#br0" timeOffset="61044">28123 2779 17764,'0'0'0</inkml:trace>
  <inkml:trace contextRef="#ctx0" brushRef="#br0" timeOffset="64676">28163 4419 25545,'1'44'200,"0"1"0,0 0 0,1 22 1,0-4-81,0-13 0,-1-3-1219,1 4 1,-1-1 1098,0-1 0,-1 0 25,1-2 0,-1-1 41,0-4 1,0-1-59,0-6 0,0-1-8,1 20-1115,4-11-5119,13-32 6234,16-37 0,-10 6 0,1-19 0</inkml:trace>
  <inkml:trace contextRef="#ctx0" brushRef="#br0" timeOffset="65026">28686 4514 24648,'-35'47'340,"0"-1"0,3-2 0,9 2-217,17 4 0,9 3-101,6-1 1,5 0-702,6 7 0,5-4 766,1-15 0,3-7-45,3-10 0,2-8 546,18-7-230,-2-15 150,-2-11-256,-20-7 0,-3-9-115,-8-8 0,-4-6-132,-2-16 1,-6-2-355,-10 12 1,-7 2 328,-4 1 1,-6 8-23,-2 17 0,-4 8-1123,-17 0 0,-4 15 1165,2 28 0,-1 16 0,2-7 0,0-20 0,3 3 0,11 19 0,-1 1 0,1-1 0</inkml:trace>
  <inkml:trace contextRef="#ctx0" brushRef="#br0" timeOffset="65360">27742 5945 27852,'46'-9'25,"1"1"0,0 0 0,3-1 1,3 0-1,0-1 0,-4 2-22,16-4 0,-1 1-334,-7 1 0,4 0 0,-4 0 322,7-1 1,-3 1-174,-6 2 0,-3 0-652,-5 1 0,-5 0-1760,10 0 250,-48 9-1476,-42 17 3820,-5 1 0,-1 1 0,-9 5 0,19-10 0,-1 1 0</inkml:trace>
  <inkml:trace contextRef="#ctx0" brushRef="#br0" timeOffset="65676">27639 6290 27656,'57'-9'37,"-1"0"0,0 0 0,4 1 0,1-1 0,0 2-37,0-1 0,0 1 0,0 1-524,0-1 1,1 2 0,0-1 524,5-1 1,0 1 0,-3-1 31,-15 2 1,-2-1 0,-1 1 213,1-1 1,-1 0 0,-4 0-55,-6 0 0,-5 0 130,6-2-323,-20 4 0,-15 3 0,-2 1 801,5 0-1226,0 0-393,8 0-862,1 0-1400,4 0 3080,5 0 0,-10 0 0,-2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27:53.816"/>
    </inkml:context>
    <inkml:brush xml:id="br0">
      <inkml:brushProperty name="width" value="0.09071" units="cm"/>
      <inkml:brushProperty name="height" value="0.09071" units="cm"/>
      <inkml:brushProperty name="color" value="#FF0000"/>
    </inkml:brush>
  </inkml:definitions>
  <inkml:trace contextRef="#ctx0" brushRef="#br0">156 2719 10304,'-35'3'2073,"9"0"-130,24-3-447,0 0-136,0 0-609,0 0-90,0 0-39,-1 0 44,2 0-206,-1 0 648,1 0 4102,0 0-5205,5 0 158,5-2-91,34-15-38,10-5 0,11-6-32,-10 4 1,7-3 0,2-2 0,-1 1-782,-2 1 1,0 1-1,0-1 1,2-1 782,-4 2 1,2-1-1,0-1 1,-1 1-1,-3 2-4,-5 1 0,-3 2 0,0 0 0,1-1-205,10-4 1,1-1-1,0 0 1,-2 1 205,3-3 1,-3 3 0,0-2 10,-12 6 1,2 0 0,-3 0 0,-4 2 12,9-4 0,-7 2-25,-11 3 0,-6 3-56,-5 2-2112,-3 1-3623,-43 37 5791,0 1 0,-2 1 0,-12 11 0,-5 8 0</inkml:trace>
  <inkml:trace contextRef="#ctx0" brushRef="#br0" timeOffset="466">65 3140 22386,'-31'0'1775,"6"-7"-1383,34-2 28,21-15-188,2 5 1,6 0-1081,1 0 1,3-1-1,4-1 1001,10-5 0,5-1 0,1-1-103,-8 5 1,0 0-1,3-1 1,3-1-352,-6 2 1,4-1 0,2 0-1,0-1 1,-1 1 0,-3 1 300,-2 1 0,-1 1 0,-2 0 0,1 0 0,2-1-290,0 0 1,2 0-1,1-1 1,-1 0-1,-2 1 1,-4 2 277,3-2 1,-4 2 0,-2 0 0,0 1-157,10-5 1,-2 1 0,-1 0 167,-10 4 0,-1-1 0,-1 1 485,12-7 0,-5 1-242,-13 6 1,-4 0 2266,18-13-2504,-29 16 2944,-13 8-2950,-8 8 983,0 0-3078,-2 5-3590,-17 23 5685,-15 16 0,8-9 0,-2-2 0</inkml:trace>
  <inkml:trace contextRef="#ctx0" brushRef="#br0" timeOffset="2188">14311 4795 25556,'49'-15'109,"0"0"0,-5 5 0,4 0 1,1 2-99,13 2 0,2 1 0,4 1-1177,-9 0 0,3-1 0,0 1 0,1 0 1166,2-1 0,-1 0 0,2 1 0,3-1-11,-13 1 1,2 1 0,1-1-1,0 1 1,0-1 0,-1 0-307,4 0 1,0-1 0,-1 0 0,-1 0 0,0 0 316,-5 1 0,1 0 0,-2 1 0,-1-1 0,-4-1 2,13-1 0,-3 0 0,-11-1 1066,8-4-1119,-20-6-790,-22-3-2402,-51 0 1358,5 11 1,-8 4 2003,-15 3 1,-7 3-1,6 0 1,11 0 0,3 0-1,-13 2 1,0 1 0</inkml:trace>
  <inkml:trace contextRef="#ctx0" brushRef="#br0" timeOffset="2557">14231 4931 25023,'61'-9'142,"1"0"1,-9 4-1,6 2 1,3 0-1,4 0-121,-9 1 1,3 0-1,3 1 1,1-1-1,2 1 1,-1 0-824,-2 0 1,2 0-1,1 0 1,0 0 0,0 0-1,-2 0 1,-1 0 801,1 0 0,0 0 0,-2 1 0,-1-1 0,-1 0 0,-1 0 0,4-1 0,0 1 0,-1 0 0,-4-1 0,-4 1 327,4-1 1,-4 0-1,-2 0-325,1 0 0,-1-1 0,-4 1 493,2-1 0,-3 0-193,-3-1 1,-6 0-84,-8-1-68,-15 2 3055,-13 2-3390,-2 1-820,4 1-2945,5 15 3949,2 23 0,-1-15 0,-4 10 0</inkml:trace>
  <inkml:trace contextRef="#ctx0" brushRef="#br0" timeOffset="4086">4115 5816 24004,'53'-7'339,"-14"4"0,5 0-265,1 2 1,5-1 0,1 0-1839,12 0 0,3-1 1,2-1 1824,-10 1 1,1-1 0,2 0 0,4-1-14,-8 2 1,3-1-1,2 0 1,1 0 0,1-1-1,-2 1-219,0 1 1,1-1 0,-1 0 0,0 0 0,1 1 0,-2-1 170,0 0 0,-1 0 0,0 0 0,0 1 0,-2-1 0,-2 1 51,3-1 1,-1 1 0,-1 0 0,-4 0 0,-5 1-33,22-3 1,-9 2-62,-10-1 0,-7 0-900,1 0-807,-42-4-1046,-54 5 2795,-10 1 0,-3 0 0,29 2 0,0 0 0,-9 0 0,-1 0 0</inkml:trace>
  <inkml:trace contextRef="#ctx0" brushRef="#br0" timeOffset="4485">4291 5880 22649,'48'2'272,"-1"0"1,1-1-1,6-1 1,4-3 0,2 1-1,2-1-263,-7 1 0,1 0 0,1 0 0,1 0 0,0-1-971,5-1 0,3 0 0,-1-1 0,-1 1 0,-4 0 980,-2-1 0,-2 2 0,-2-1 1,0 0-19,0 0 0,0 1 0,0-1 0,-2 0 159,15 0 0,-1-1 1,1 0-158,-12 1 1,1-1 0,0 0 0,-4 1 348,0-1 0,-3 1 0,-1-1-82,1 0 0,0-1 0,-8 1 286,12-2-68,-30 3-330,-18 3 2450,-4 1-2831,-1 0 949,2 0-1094,1 0-49,3 0-1134,1 3-1814,-2 7 3366,0 12 0,-3-8 0,-1 1 0</inkml:trace>
  <inkml:trace contextRef="#ctx0" brushRef="#br0" timeOffset="7577">23840 3637 20767,'-45'-41'1781,"12"8"-1338,70 27-376,7 1 25,-1-1 1,3 0-1030,-3 0 1,1 1 1017,6-3 0,2 0 14,-1-1 1,1 0-125,-4-1 1,0 0 173,0 0 1,0-2-6,6-5 0,-2-1 224,-9 2 0,-3-1-160,-3 2 1,-4-1 249,0-6-392,-27 15 1302,-4 4-1347,-14 43-11,-2 14-6,2-4 0,0 11-501,4-9 0,2 6 0,0 3 0,0-4 525,1 8 0,1-2 1,1 4-25,0-12 0,0 2 0,1 2 0,0-1 0,2-3 0,1-3 0,2-2 0,0-1 0,1 1 1,0 1 0,0-1 1,0 1-1,1 0-343,0-1 1,1 0 0,0 0 0,0 4 341,0 1 0,-1 3 0,1 3 0,-2-1 0,1-1-205,-2-1 0,0-2 1,0 1-1,-1 0 1,-1 1 204,0 4 0,0 3 0,-1-1 0,-1-2 0,0-3-14,0-5 0,0-2 0,-1-4 0,0-2-3,-5 23 0,1-11 17,1 3-48,4-22 1,2 1 915,2 0 1,0 0-1012,0 8 0,0 0-210,5 17 219,-5-14 128,-14-23 23,-33 9-17,-6-17 0,-11-3 274,3-1 0,-7-2 0,0-1-265,15-4 1,-1-2 0,0 0 0,2-1-18,-9 1 1,2-2 0,4 0 7,-4-2 0,9-2 816,7-1-4373,2-1-4402,29-6 7959,12 0 0,14-1 0,-1 4 0</inkml:trace>
  <inkml:trace contextRef="#ctx0" brushRef="#br0" timeOffset="8592">26002 3911 22380,'-40'31'395,"0"0"1,-4 11 0,0 9-312,10-2 0,-1 10 0,1 1 0,1-3-1488,5-11 0,1-3 0,0 1 1,-2 2 1411,-6 9 0,-2 3 1,1-1-1,3-5-6,4-8 0,3-5 0,1-1 441,-7 8 0,2-3-443,6-6 0,0 0 459,-5 8 0,1 1-451,3-5 1,0 0 61,2-1 0,2-2 75,-6 7-139,21-36 11,10-27 3229,5-15-3246,7-24 28,-5 21 0,-1-1-481,2-5 0,0 0 509,0-2 0,-1 1 64,1 0 0,-1 0-113,2-8 0,0 3 368,3-17 28,1 1-341,-12 42-62,-2 15 0,-2 46-17,-6 0 0,0 4 17,0 5 0,0 1 456,-3 10 1,0-2-457,0-15 0,2-1 17,0-2 0,1-1-15,1-3 1,-1-1 501,2 2 0,0-2-386,0 10 95,27-8-90,7-36-121,0-8 1,2-5-3,2-5 0,2-5-192,3-2 1,4-4-1,1-1 192,1-2 0,1-1 0,1-1-286,4-3 0,2-2 0,-4 3 286,5-5 0,-6 4-118,-17 11 1,-7 5-511,-11 5-1002,-9 9-2918,-5 4 4548,-14 17 0,10-10 0,-10 11 0</inkml:trace>
  <inkml:trace contextRef="#ctx0" brushRef="#br0" timeOffset="8724">26260 5259 13424,'0'0'0</inkml:trace>
  <inkml:trace contextRef="#ctx0" brushRef="#br0" timeOffset="11863">13105 7128 16342,'-46'-14'1542,"-1"-1"0,5 3 0,8 1-186,15 3-281,8 3-436,5 2 430,4 2-721,60 1-345,-21 0 0,5 0-682,9 0 1,6 0 0,2 0 678,3 0 0,1 0 0,6 0-9,-11 0 0,5 0 0,2 0 0,-1 0 0,-2 0-402,6-1 1,-3 0 0,0 0 0,0 0 340,-10 0 1,2 0 0,-2 0-1,-2 0 1,-4-1-232,4-1 0,-5 0 1,-7-1-910,12-4-515,-51 2-414,-54 4 794,4 6 1,-6 1 920,8-1 1,-4 1 0,-3 2-325,-6 3 0,-5 2 0,-3 1 1,3 0 632,3 0 0,0-1 0,1 1 0,-1 1 578,-4 0 1,-2 1 0,3 0 0,4-1 124,6 0 0,3-1 0,6-1 148,1-1 1,8-1 1993,7 1 508,6-2-480,21-4-1868,59-2-714,-15-5 1,5 0-926,3 0 1,5-1-1,2 1 771,0-1 1,0 0 0,2 0-7,4-1 1,2 1 0,-1 0 81,-2 0 0,0 1 0,1-1-76,4 0 1,1 0-1,-4-1-48,-14 1 1,-2 0 0,-1 0 286,1-1 1,-2 0-1,-4-1 434,21-5-365,-26 0-44,-27 5 2031,-6 1-3948,-4 2-4951,23 1 6582,19 1 0,-11 0 0,5 0 0</inkml:trace>
  <inkml:trace contextRef="#ctx0" brushRef="#br0" timeOffset="33714">18457 7032 25214,'5'39'322,"3"-7"0,2 1-103,13 18-169,-5-17 1,1-2 128,21 6 90,7-11-65,-6-16 0,4-5-81,5-9 1,3-7-50,-8 0 1,1-4 0,-2-1-606,12-8 1,-3-2 541,-5-4 0,-3 1-8,-16 9 0,-1 2 124,3 1 0,1 3-239,24-2 112,-21 17 0,-2 4 17,18 8 14,-16 5 0,-1 2-15,10 1 4,-14-8 0,2-3 16,4-4 0,1-5-11,9-2 1,2-4-6,-5-4 1,2-1-1,-1-1-20,12-4 0,1-3 20,-11 1 1,2-3 0,-5 2-138,-6 3 0,-2 2 100,9-3 0,-2 3 669,17 6-702,-1 16 50,-2 3-22,-2 12 22,-11-1 0,4 0-17,4-2 19,-12-10 1,4-2 56,3-3 0,4-3-50,-6-4 1,3-2-1,-1-2-475,12-4 1,-2-4 481,4-5 1,-2-3 5,-15 3 1,0-2-26,14-3 1,2 1-24,-6 7 1,1 2-51,8 1 1,-2 6 69,-18 7 1,-4 4-40,21 15 45,-24 2 106,-2 0-100,0-4 112,30-5-113,-8-6-5,-15-6 0,4-3 22,12-8 1,1-3-426,-13 2 0,1-1 406,16-8 0,-2 0 11,-20 4 0,-3 0 414,5-2 1,-3 1-513,12-6 170,-7 3-114,-26 14 28,-7 10 33,2 2 887,4 2-847,4-1-23,2-4-5,4-1-56,8-5-2274,-6-13 2285,-3-7 0,-14 3 0,-10 4 0</inkml:trace>
  <inkml:trace contextRef="#ctx0" brushRef="#br0" timeOffset="36074">9128 2255 19753,'37'9'594,"-2"7"-488,-12 22-55,-1 5 44,-9-12 0,-2 0 129,6 13 470,-1 7 91,-6-32 413,2-10-374,7-12-410,9-16 0,5-9-324,2 0 0,4-4 0,0-1-772,4-4 0,1-1 1,2-2 690,-7 7 1,2-1 0,-1 1 0,-1 1 5,5-2 0,-3 2 0,1 1-494,-4 3 1,0 1 0,0 1 478,10-7 0,0 2-236,-4 4 1,-1 1 251,-4 3 1,1 1-17,10-4 0,0 0 33,-10 4 1,-1 2 798,-1 0 1,-4 3-877,0 0 1598,-23 11-2888,-9 6-4950,-8 21 6284,-6-4 0,3 7 0,-2-12 0</inkml:trace>
  <inkml:trace contextRef="#ctx0" brushRef="#br0" timeOffset="39942">4986 7999 23276,'0'-16'896,"0"3"-890,0 13 89,0 13-89,0 17 106,0 16-96,2-2 136,1-8 94,1-22 359,2-5 151,2-6-44,25-15-637,-2-7 1,7-7-45,2 0 1,5-5 0,-1 1-572,-3 0 1,0 0 0,2 0 539,5-6 0,2 0 0,-4 3 0,1 0 0,0 2-64,-7 5 1,1-1-1,-1 2 64,6-3 0,-2 1 28,3-1 0,-4 3-28,-1 2-145,-29 16-550,-12 6-4928,-1 8 5623,-7 13 0,5-7 0,-5 4 0</inkml:trace>
  <inkml:trace contextRef="#ctx0" brushRef="#br0" timeOffset="42553">1548 9360 23338,'18'19'1461,"2"-7"-1119,25-8-59,-4-15 0,6-7-220,-7 2 1,3-3 0,2-2-268,-3 0 0,3-3 0,1-1 0,0 0 247,1-1 0,1-1 1,-1 0-1,-3 1-15,4-3 0,-3 1 0,-1 2-79,16-12 1,-9 9-4929,-11 23 4979,-25 38 0,-14-6 0,-17 18 0</inkml:trace>
  <inkml:trace contextRef="#ctx0" brushRef="#br0" timeOffset="43249">1243 10584 23349,'0'-29'202,"0"8"-113,0 29 29,0 5 319,0 18 50,5 1 134,4 1-133,5-12 492,32-11-711,5-20 0,10-9-194,-10 3 1,6-4 0,2-2-1,2-1-403,-5 1 0,1-2 0,2-2 0,0 1 0,-1-1 340,-1 0 0,1 0 1,-1-1-1,-2 1 0,-3 0 17,0 1 1,-2 0-1,-3 2 1,-5 1-28,13-7 1,-10 4 132,-2-1 145,2-2 29,-21 11-309,-3 1 0,-19 13-214,-2 2 1166,1 1-3484,3 2 2532,28 44 0,-21-33 0,19 33 0</inkml:trace>
  <inkml:trace contextRef="#ctx0" brushRef="#br0" timeOffset="46543">1078 11831 22083,'-4'44'776,"0"0"0,-3 14-536,7-6 320,1-37 124,5-8 72,7-4-134,17-15-365,22-15-168,-7-4 1,9-9 0,2-3-744,-14 12 0,1-1 1,2-2-1,1 0 0,-1 0 662,0 0 0,1 0 0,1-1 0,-1 1 0,0 0-7,-1 1 0,1-1 0,-1 0 0,-2 3 0,-3 3-207,2 0 1,-4 3-1,-2 2 209,7-5 0,-4 4-3,-8 6 0,-2 0 95,26-15-44,-19 10-57,-5 5 2978,-18 9-3583,-12 9 29,-1 7-3277,-4 19-5972,-4 10 9599,-6 16 1,4-24-1,1-5 1</inkml:trace>
  <inkml:trace contextRef="#ctx0" brushRef="#br0" timeOffset="47750">1339 12870 24872,'-4'39'336,"1"-3"-106,6-5-129,0-10 67,2 1-95,0-12 61,-1-4 51,1-3 246,0-2 90,6-1-202,16-21-268,7-3-18,-8 0 1,3-4-575,4-2 1,2-2 537,10-8 0,2-1 1,-12 12 0,1-1 1,0 1 1,2-1 0,1 0 0,-1 1 14,14-10 0,1 3-70,-15 11 1,1 0 0,-1 2 86,13-8 0,-2 2 11,-8 6 0,-3 1 25,14-9-61,-38 22 33,-8 4-666,-4 4-2924,-2 8-88,-3 19 3639,-11 33 0,8-24 0,-7 8 0</inkml:trace>
  <inkml:trace contextRef="#ctx0" brushRef="#br0" timeOffset="50865">10138 12805 23954,'-34'-18'1888,"20"3"-1558,54 13-222,5 2 0,13-1 1,4 1-1226,-10 1 1,3 1 0,3 0-1,1 0 1,0 0 1123,0 0 1,1 0 0,0-1 0,1 1 0,1 0-8,-7 1 0,3-1 0,-1 1 0,0 0 0,-2 0 0,-4 0-27,5 0 0,-3 1 1,-3-1-1,0 0-46,9 1 0,-1-1 1,-3 0 189,-9-1 1,-1 0 0,-2 0-774,10 0 1,-6-2-218,3-2-314,-31-6 111,-53-8 790,0 4 1,-6 0 826,-17-1 1,-6 0-557,16 4 0,-3 0 0,-2 0-2,3 2 0,-3 0 1,0 1-1,2 0 586,-4 0 1,1 1 0,0 0-160,-8 0 1,-1 1 0,5 1 23,0 1 1,5 2-312,14 0 0,3 0 849,-10 0 86,52 0-436,50 0-544,-16 1 1,7 0 0,0 1-551,2-1 0,0 1 1,3 0 469,10 0 0,2 1 0,-3 1 0,-15-2 0,-2 1 0,0 0 118,22 0 1,-2 1-1546,-14-1 1,-4 0-616,0-1 0,-20 1 2044,-66 6 0,31-6 0,-30 0 0,1 0 0</inkml:trace>
  <inkml:trace contextRef="#ctx0" brushRef="#br0" timeOffset="51166">10525 12885 24155,'47'3'446,"-1"0"1,13-1-1,4-1-385,-11-1 1,2-1 0,4 0-1185,5 0 0,5 0 0,0 0 0,-4 0 1125,-2 0 0,-4 0 0,3 0 17,-7 1 1,3 0 0,-2-1-1,-5 1 683,10-1 0,-6-1-537,-10 0 1,-2 1-66,-6-1 1,-3 0 856,6-2-946,-26 1-296,-9 2-535,-4 0 0,0 1 1</inkml:trace>
  <inkml:trace contextRef="#ctx0" brushRef="#br0" timeOffset="54038">960 14017 25679,'17'39'185,"-2"-2"-151,-7-8 16,1-2-16,0-5-1,0-5 202,4-6 202,9-7-179,29-36-188,-19 12 0,3-3-668,-1-5 1,3-3 0,2 0 597,3-3 0,2 0 0,5-3 4,-5 4 1,5-3-1,3 0 1,-1 0-1,-1 1-270,6-1 1,-2 1 0,1 0 0,0 1 271,-7 4 1,1-1 0,-1 1-1,-1 1 1,-4 4-7,3 0 0,-4 3 0,-4 3 0,-5 4 0,-5 3 39,2-4-33,-9 6-12,-9 3-1825,-21 12 2222,-30 24 1,17-16 0,-14 14 0</inkml:trace>
  <inkml:trace contextRef="#ctx0" brushRef="#br0" timeOffset="55123">1029 15051 25410,'14'33'415,"0"2"-309,4 20 40,-3-14-146,7 8 129,-6-22-23,12-2 146,18-14-149,-2-20 1,3-8-101,1-4 0,4-7-652,-11 0 0,4-7 1,3-4-1,0-1 0,-3 3 659,-1 0 0,-2 1 0,1 0 0,2-3-12,3-2 1,2-3 0,2-1 0,0 1 0,-2 3-151,4-3 0,-1 2 0,-2 2 1,-1 3 165,4-2 1,-2 3 0,0 2 26,3 1 0,0 0 1,-6 7-40,-6 6 1,-5 4 148,20-4-145,-33 12-6,-14 5-185,-6 16-3915,-11 30-2481,-2 3 6581,-5 19 0,5-37 0,4-8 0</inkml:trace>
  <inkml:trace contextRef="#ctx0" brushRef="#br0" timeOffset="58184">2769 14835 22503,'-25'-16'1624,"4"3"-1349,16 17 55,-3 14-123,3 12-106,-1 1 62,5 1-63,11-15 187,27-1-240,-1-10 1,6-3-18,19-7 1,3-3-572,-5 0 0,0-2 541,4-7 0,-1-1-9,-18 3 1,-2 1-12,-1 1 1,0 0 19,-4 1 0,0 2-6,5 2 1,0 4-21,-6 3 1,-1 4 25,6 6 0,0 5 0,16 14 20,-29-10 0,0-1-20,21 7 2,-8-12 1,4-3 5,8-3 1,4-3-383,-8-1 1,3-3 0,-2-1 389,13-3 1,-2-3-17,-2-1 0,-4-3 227,-19 2 1,-3-1-228,26-6 0,-7 2 0,7 5-34,4 5 34,-23 2 0,2 2 0,-8 1 0,0 0-11,2 0 0,-1 0 11,19 3 0,0-2 0,-1-1 588,-17-1 0,0 0-588,0 0 0,0-1-11,-1-1 0,-1 0 11,24-4 616,-25-3-621,-5 1 22,-5 2-17,2 2-84,-2 3 72,9 10 68,10 2-61,-5 3 5,6-4 0,-10-8 17,16-8-12,4-13 40,-1 0-79,-5-9 34,-16 10-134,-2 2-102,-3 3-4323,8 2 4559,1 5 0,-10 2 0,-6 3 0</inkml:trace>
  <inkml:trace contextRef="#ctx0" brushRef="#br0" timeOffset="59315">6604 14839 24704,'39'3'246,"-1"0"1,-4-1 0,1-1-247,12 2 0,5-1-276,9-4 1,4-2 310,-18-1 1,1-1-1,0-1-421,0 1 1,0 0 0,-1 0 390,20-7 1,-3 1 27,-7 1 1,-4 2-26,-15 4 1,0 1-9,8-2 0,-3 3 442,4 14-458,9 24 16,-28-8 0,0 4-14,11 7 0,1 1 14,-7-7 0,3-4-45,19 2 0,10-9 39,-18-16 1,4-4-1,3-4 1,-1-2 14,-2-2 1,1-2 0,-1-2 0,2 0 26,4-1 1,2-1 0,-3-1 0,-4-2 22,-5-5 1,-4-1 0,-6 2 7,15-8 1069,-25 19-1136,-7 36-123,11 14 5,4 9-92,0-19 0,3-5 132,19-3 16,-17-11 0,3-3 28,7-10 1,1-6-457,3-7 1,1-4 497,-1 2 1,0-2 22,-4-5 0,-4 0-535,12-8 504,-4 7 377,-7 7-501,6 11 124,-9 31 39,6 12-39,-14 9 0,2-7 0,-2-21 515,-3-11 0,4-5-442,5-4 0,3-5-3,15-3 0,0-4-94,-11 1 1,-2-1 6,-1-1 0,-3 1 51,10 0-34,-2 6 0,-4 3 45,-2 4-62,-1-1 17,21-3 11,-12 0-330,-18 0 0,0 0 319,18-7 17,-1-1 640,0-2-604,-18 3 0,0 0-20,-1 0 1,1-1-12,5-2 1,0 0-23,17-6-33,-11 3-68,-18 8 434,-4-1-1425,-3 2-2146,-11-6 3238,-2-7 0,-7 9 0,0-2 0</inkml:trace>
  <inkml:trace contextRef="#ctx0" brushRef="#br0" timeOffset="61215">12174 14329 24603,'-10'-61'1129,"20"26"0,12 3-1065,14 8 1,13 1-1124,-3 1 1,9-3 0,5-2 0,0 0 0,-2 2 1078,-8 2 0,-1 1 0,-1 0 0,3 0 1,3-3-144,-2 2 0,3-1 0,2-2 1,2 0-1,0-1 0,2 0 1,-1-1 138,-7 3 1,1-1 0,0 0 0,1 0 0,0-2-1,1 1 1,1-1 0,-1 1 0,1-1-52,-1 1 0,-1 0 0,1 0 0,0-1 0,1 0 0,0 1 0,1-2 0,0 1 0,2 0 0,1-1 34,-7 3 1,1 0-1,1 0 1,2-1-1,0 0 1,0 0 0,1 0-1,0 1 1,-1-1-1,0 1 1,-2 0 0,0 1-1,-2 0-101,7-3 0,0 1 0,-2 0 0,-1 1 0,0 0 0,0 0 0,-1 1 0,0 1 0,0-1 0,0 1 96,3-1 0,0 1 1,1-1-1,-1 2 1,-1-1-1,0 2 1,-2 0-1,-2 1 1,-3 1 58,7-2 1,-4 3-1,-3 0 1,0 0 0,1 0-1,2-1-49,0-1 1,1 0 0,1-1 0,0 0 0,-1-1 0,-1 1 0,-1 0 63,9-4 0,-2 0 0,-2 0 0,0 0 1,0-1-264,-1 0 0,1-2 0,-2 0 0,-3 1 0,-6 1-160,3-2 1,-6 0-1,-10 0-278,-10-1 0,-12 0 361,-18-12-1671,-22 1-757,-20 6 2855,-4 24 0,-11 5 0,8 0 0,21-1 0,0 2 1,-12 3-1,1 0 0,-1 1 0</inkml:trace>
  <inkml:trace contextRef="#ctx0" brushRef="#br0" timeOffset="61533">16755 11680 25478,'-19'-12'210,"43"5"0,19 4-222,2 1 1,7 2 0,1 0-800,1 1 1,1 0 0,-1 0 787,-4 0 1,0 0-1,-6 1 26,-4 2 0,-3 2 338,1 0 0,-3 4-274,6 17-67,-14 23 0,-38 0 5,-3-18 1,-2 1 386,-15 24-359,9-12 1,1 2-51,6-12 0,1 0 17,-4 11 0,3 1-278,3-9 1,3 1 277,3 12 0,1-3 0,-6 11 0,9 4 0</inkml:trace>
  <inkml:trace contextRef="#ctx0" brushRef="#br0" timeOffset="61682">17735 12609 18369,'0'0'0</inkml:trace>
  <inkml:trace contextRef="#ctx0" brushRef="#br0" timeOffset="73720">18903 11515 20862,'-13'-40'913,"0"-1"0,-7-1 0,-4 6-560,-13 10-34,-20 2-252,10 19 157,-3 17-106,-1 8 10,17 6 1,1 5-78,-12 17-29,18-15 1,5 0 117,7 20 95,23-20-201,19-2 50,23-23-51,-1-16 1,4-10-6,-13 0 0,0-4 0,0-5-611,0-6 1,1-5 0,-1-3 0,-4-1 582,-4 2 0,-3 0 0,-1-2 0,-2-2 0,0-7 0,-1-4 0,-3 1 0,-4 1 95,-1-3 0,-5 1 0,-2 0 50,-1-3 1,-2-1 0,-2 6 16,-3-3 1,-6 8-113,-9 3 1,-7 20-54,-10 49 0,-3 23 22,1-1 1,3 7-495,6 3 1,1 8 0,4-2 474,8-11 0,3-1 0,2 0-6,2 6 1,1 0-1,7-3-248,6-8 0,5-2 1,5-2-11,10 5 1,6-2 0,2-6 114,14-2 1,5-7 230,-11-11 0,3-3 0,-4-5-144,4-7 1,-4-6 58,4-6 0,-3-6-108,-5-2 0,-3-7 155,-7-5 1,-2-6 0,-4-3 185,2-18 0,-8-4-29,-4-7 1,-9 3-135,-12 19 1,-7 7-68,-28-2 1391,2 48-1296,5 40-50,26-12 0,5 3-23,5 1 1,5 0 33,9 0 0,6-5-84,4-14 0,3-4-28,3-3 0,2-2 22,1-4 1,0-3 21,1-3 1,0-3 11,-1-5 0,-2-6 34,9-16 0,-3-11-18,-6-12 1,-5-9 112,-8 10 0,-1-3 0,-4 1 474,-1-13 1,-5 3-487,-5 8 1,-3 7-34,-2 6 326,-2 26-365,-5 71-16,2-9 1,1 7 0,0 2-687,0 2 0,0 2 0,0 2 657,1-6 0,-1 4 0,2 0 0,-1-4 11,2 2 0,0-2 1,0-2-40,0-2 0,0-2 0,1-1 28,0 17 0,0-2-59,0-10 1,0-3-18,1-9 1,0-2-547,1 23-318,2-14-2689,-2-4 89,-4-34 3540,-18-51 0,13 12 0,-12-30 0</inkml:trace>
  <inkml:trace contextRef="#ctx0" brushRef="#br0" timeOffset="74455">20213 10969 20867,'22'-42'1098,"1"0"0,-2 6 0,2 7-930,14 12 39,5 13-184,6 20-23,-14 4 0,-1 5-140,13 23-185,-20-15 1,-3 1-24,-9 15 234,-22-18 0,-10-1 111,-14-3 0,-7-4 171,-15 2 0,-3-4-216,6-8 1,1-4 285,5-5 0,7-1 434,11-3-285,16-2-62,31-8-319,26-8-9,-6 4 0,6-3-192,2 0 0,6-3 0,-1 0 196,-2-1 1,0 0 0,0 0-204,0-1 1,0 1-1,-3-1 205,10-8 0,-8 1-3,-21 9 0,-4 0 151,16-17-151,-21 7 61,-24 8-27,-39 14-34,-3 17 0,12 2 0,2 4-11,-12 25-45,12 6 56,11 1 0,12 0 504,21-6-459,40-1-62,-10-28 0,4-5 25,1-3 1,0-5 321,4-6 0,-3-7-313,-16-3 0,-3-3 11,0-2 0,-2 0 22,20-24 76,-24 18 0,-2 0 104,3-6-230,-4 4-6,-17 31 40,-3 16 494,0 12-528,0 8-78,0 1 72,0-3-78,11-5 151,13-18-11,6-15-44,12-21-12,-6-12 123,4-5-112,2 2 140,-15 17 0,3 1-134,23-2-17,-1 2 0,-12 28-5,-10 6-651,24 24-811,-3-11 117,-17-10 0,5-1-2538,16-7 0,4-4 3888,5-7 0,0-1 0,-13 4 0,-2-1 0,-10-5 0,1 0 0</inkml:trace>
  <inkml:trace contextRef="#ctx0" brushRef="#br0" timeOffset="74885">22686 10740 21707,'9'-48'1133,"0"1"0,0 0 0,1-10 0,-10 11-914,-32 12-169,-14 30-50,-14 25-231,27-7 0,-2 6 251,0 6 1,-3 6 0,2 1-8,1 1 0,2 2 0,1 2 18,-1 5 1,1 2 0,5-2-4,-2 5 0,12-4 34,31 18 184,30-46-238,9-18 1,8-13 0,-16-6 0,1-6 1,-1-8-589,-10 1 0,0-6 0,0-4 0,-1-1 0,-3 1 576,3-9 0,-2 0 1,-3-3-1,-3-2 13,-6 3 0,-2-4 0,-2 0 0,-2 0 0,-2 3-486,-3 0 0,-3 2 0,-1 2 0,-2 1 477,-1-10 1,-2 2 0,-1 3 54,-1 9 1,-2 2-1,-2 3-48,-5-6 1,-6 8-65,-22 2 123,2 33-22,4 53-45,24-6 0,5 8 288,1-6 0,0 3 0,2 2-300,1 8 1,2 1 0,1 5 11,-1-11 0,2 3 0,-1 3 0,1-1 0,-1-1 292,1 7 0,-1-1 0,1 1 1,0-1-453,0 6 0,0 2 1,1-3-1,-2-5-182,0-7 1,-1-5 0,-1-3-357,-1 4 1,0-7-2600,0 2-613,0-12 3910,18-13 0,-14-13 0,14-8 0</inkml:trace>
  <inkml:trace contextRef="#ctx0" brushRef="#br0" timeOffset="75222">23479 10343 23556,'-20'-39'392,"0"0"0,-1 3 0,-1 11-190,-16 30-79,-1 18-123,1 18 70,19 0 0,5 5-42,7 1 0,4 0-494,5 1 0,5-1 463,8-7 0,7-5 3,2-12 0,4-5-101,14 5 1,1-1 63,-11-7 1,0 0 19,7 2 0,-3 1 245,5 15-144,-25 6 67,-19 1 309,-29-1-91,-22-13-134,5-9 1,-7-2-236,-2-3 0,-1-2-751,1 0 1,2-1 170,7-2 1,11-8-4372,20-14 4951,61-29 0,-21 18 0,31-13 0</inkml:trace>
  <inkml:trace contextRef="#ctx0" brushRef="#br0" timeOffset="75371">23992 10512 25063,'11'33'-1818,"0"0"0,6 7 1,-16-16-1</inkml:trace>
  <inkml:trace contextRef="#ctx0" brushRef="#br0" timeOffset="75671">21358 11751 26939,'52'-9'119,"0"-1"0,-1 1 0,1 0 1,6-2-1,1 1 0,2 0 1,1 1-1099,-8 1 0,1 1 1,1 0-1,2 0 1,3-1 969,-2-1 0,2 0 0,3-1 0,2 0 1,0-1-1,-1 1 0,-1-1-25,-2 1 1,1 0-1,-1-1 1,0 0-1,-1 1 1,1-2-1,1 1-51,1-1 0,1 0 0,1 0 1,-1-1-1,-2 1 0,-2 0 0,-4 0-5,2 0 1,-2 0-1,-3 1 1,-4-1-1,-4 2-299,23-7 0,-18 1 332,-29 6-5281,-81 5 5338,8 11 0,-14 7 0,-2 1 0,8-4 0,-1-4 0,1 0 0,2 6 0,1-1 0,-1 1 0,1 0 0</inkml:trace>
  <inkml:trace contextRef="#ctx0" brushRef="#br0" timeOffset="75904">21712 11816 15844,'-60'17'2572,"0"0"1,9-3 0,4-1 491,-9 1-2482,59-10-386,29-7 0,16-7-118,1 3 1,6-1-1,8 0-646,-7 0 0,6-2 0,5 0 0,3 0 0,0 0 0,0 0 565,-7 1 1,0 0 0,1 1-1,1-1 1,1 0 0,1 0-1,0-1-190,-8 2 1,2-1 0,2 0 0,0 0 0,0 0 0,-1 0 0,-1 1 0,-2-1 0,-3 1 198,10-1 1,-2 0-1,-2 0 1,-1 0 0,-4 1-1,-2-1-5,10-1 1,-3 0-1,-6 0 1,-8 1 9,-6 1 0,-8-1-78,12-4 50,-20 3-2183,-9 3 2658,-9 6 1,-4 0 0,-4 4 0</inkml:trace>
  <inkml:trace contextRef="#ctx0" brushRef="#br0" timeOffset="76035">24587 11604 11222,'0'0'0</inkml:trace>
  <inkml:trace contextRef="#ctx0" brushRef="#br0" timeOffset="77486">11131 15938 19126,'-49'-3'1760,"-1"0"1,6 3-1,7-3-29,10-8-958,55 0-731,2 4 0,8 1-1031,10 1 0,6 1 0,3 1 991,-7 0 1,3 1 0,1 1 0,2-1-372,-5 1 1,3 0 0,0 1 0,1-1 0,0 1 368,2-1 0,1 1 0,0-1 0,1 1 0,4 0-3,-7-1 1,3 1 0,1 0-1,2 0 1,0 1 0,-1-1-1,0 0-243,-1 0 0,0 0 0,0 0 0,0 0 1,0 0-1,0 0 0,-2 0 237,7 0 1,1 0 0,-2 0-1,0 0 1,-2 0 0,-1 0-131,1 0 1,1 0-1,-3 0 1,-4 0-1,-7 0 4,15 0 1,-9-1-71,-9-2 0,-6-1-719,-3-1 1079,-13-5-3328,-61 7 0,-26 2 3173,13-1 0,-3 1 0,1 0 0,-16 1 0,3-1 0,1 1 0,0 0 0</inkml:trace>
  <inkml:trace contextRef="#ctx0" brushRef="#br0" timeOffset="77769">11651 16007 16219,'-60'0'2354,"1"0"0,16 0 1,3 0-989,-20-4-161,52-6-1004,44-1 1,23 3-166,2-1 1,8 1-937,-15 3 0,6 1 0,1 0 1,0 1 899,-1 0 0,-1 2 0,2-1 0,4 1 0,-7 0 0,2 1 0,2 0 0,2-1 0,0 1 0,-2 0-158,1 0 0,0 0 0,-1-1 1,1 1-1,1 0 0,1 0 157,-5 0 0,1 0 0,2 0 1,-1 0-1,0 0 0,-2 0 1,-3 0-244,10 0 1,-3 0-1,-1 0 1,-4 0-1,-3 0 244,11 0 0,-6 0 0,-7-1-42,-7 0 0,-9 0-378,-12-3 1027,-7 0-3996,-7 0 3891,-2-1 0,-7 3 0,1-1 0</inkml:trace>
  <inkml:trace contextRef="#ctx0" brushRef="#br0" timeOffset="78238">15752 16167 27387,'55'-13'74,"0"0"0,-11 5 1,1 0-1,1 3-56,8 2 1,3 3 0,0 0-638,3-1 0,1 1 0,2 0 619,-10 0 0,2 0 0,-1 0 0,-3 0-39,3 0 0,-3 0 0,-1 0-160,19 0 0,-8 0-851,-1 0-2310,-49-2 1119,-40 1 0,-34 1 1,-2 0 2240,7 1 0,0 0 0,-2-1 0,-6 1 0,-3-1 0,6 0 0,-1 2 0,-1 0 0</inkml:trace>
  <inkml:trace contextRef="#ctx0" brushRef="#br0" timeOffset="78519">15427 16259 24010,'50'-6'184,"0"1"1,0 0 0,3 0 0,1 0 0,1 0-157,2 1 0,1 1 0,0 0-853,0 1 1,1-1-1,-1 1 875,-6 1 1,-1 0 0,1 0-25,1 1 0,1-1 0,-3 1 198,7 0 1,-3 0-4,-5 0 0,-3 0 216,10 0 768,-32-1-472,-8 0 45,-11-2-733,-4 1-45,0 0-179,4 2 1297,5 0-1919,7 0-1339,8-5 2140,13-9 0,-18 6 0,3-5 0</inkml:trace>
  <inkml:trace contextRef="#ctx0" brushRef="#br0" timeOffset="78669">16911 16281 17697,'0'0'0</inkml:trace>
  <inkml:trace contextRef="#ctx0" brushRef="#br0" timeOffset="82113">14268 16056 22621,'22'8'1686,"3"20"-1597,1 15-19,-1-17 0,4-4-25,30 6-336,-20-18 1,2-6 306,-6-4 1,1-4 8,17-7 1,3-6 18,0-3 1,0-4 67,-13 3 0,0-2 0,-2 0 48,5-4 0,-5 2-93,-9 3 0,-4 4 231,0 6-298,2 16 45,4 34-40,-7-10 1,4 3 30,12 7 1,4-1-37,-5-7 0,2-5-287,8-6 0,0-6 278,-11-7 1,-2-4 33,2-3 0,-1-3-25,-2-2 0,0-3 252,9-9 0,-2-5-210,-6 0 0,-3-1-25,-1 1 0,-4 0-17,7-11 0,-25 25-6,-1 6 51,3 22-45,18 8 11,20 8-11,3-10 0,-23-17 0,0-4 40,21-2-12,1-6-28,2-3 283,-20-2 0,1 0-255,-3 1 0,1 0 11,-1 0 1,-2 2-40,21 0 33,-20 5-33,16 1-252,6 0-2420,10 0 2672,-18-3 0,-20 2 0,-19-2 0</inkml:trace>
  <inkml:trace contextRef="#ctx0" brushRef="#br0" timeOffset="82761">15793 16564 23573,'29'-44'1501,"-8"22"-1097,-29 49-124,-3 22-56,-3 15-653,8-26 0,2 2 530,0 2 0,3 2-65,0 2 1,5 1-64,6-3 1,5 2 0,6-2 63,11 2 1,8-2-1,7-3-23,5-5 0,7-2 0,3-3 0,-1-4-511,-5-4 1,0-3 0,0-2 0,2-4 497,6-3 1,2-2-1,-1-4 1,-5-2 1,-8-4 1,-4-2 0,0-2 4,1 0 0,-1 0 0,-3-3-11,5-2 1,-4-3-374,2-1 1,-5 0-415,-3-3 210,-17 3-1324,-21 9-1630,-26-3 3534,-33-4 0,21 5 0,-13-2 0</inkml:trace>
  <inkml:trace contextRef="#ctx0" brushRef="#br0" timeOffset="83195">15670 16457 24788,'-39'29'162,"1"0"1,-1 0 0,-11 9-1,6-1-137,19-8 1,6-3 2,-3 6 140,25-25-28,37-27-73,-9-4 0,4-6-14,14-11 1,1-5 12,-15 14 0,-1-2 1,0 3 50,10-8 1,-2 5-101,-11 12 0,-3 5-12,17 8 102,-15 21-102,23 21-16,-19-9 0,3 1-292,0-1 1,2-1-978,7 0 0,3-4 1280,3-5 0,-3-3 0,8 1 0,6-2 0</inkml:trace>
  <inkml:trace contextRef="#ctx0" brushRef="#br0" timeOffset="83344">16949 16631 23791,'37'2'-1847,"-13"1"1,-14-6 0</inkml:trace>
  <inkml:trace contextRef="#ctx0" brushRef="#br0" timeOffset="95927">3146 17179 24480,'-9'-22'-5,"2"5"77,7 15-167,0 1 95,0 8 6,1 4 22,3 10-28,0 5 0,5 4-34,7 18 34,7 0 67,13 3-67,-1-20 0,7-16-33,-1-12 16,-5-9 0,5-7 20,6-5 0,3-4-7,-9 3 0,2-3 1,-2 1-305,10-8 1,-3 2 287,-6 2 1,-4 4-48,5 5 67,-7 8 0,-5 10-50,12 30 50,-19-8 0,0 4 5,9 10 1,0 0-168,-5-7 1,0-3 161,2-3 0,1-6 34,21-6 2,-7-11 1,4-7-21,9-10 1,4-8-19,-8 4 0,2-3 1,-2-1-232,-8 0 0,-1 0 1,-1-1 232,-1 0 0,-1 0 0,-3 2-12,0 1 1,0 3-7,7 2 1,1 4 9,-7 4 0,0 4-12,5 8 0,0 6 37,-4 1 0,-2 4-17,-7 0 0,-1 0 0,2-3 0,0-3 0,23-3 31,-11-8 0,3-4-31,8-9 0,1-2-602,1 1 1,-1-2 601,2-6 0,-4 0 0,-15 6 0,-2 1 383,-1 1 1,1 2-342,-3 0 0,-1 3-42,31-4 0,-7 8 25,-24 6 0,1 4-19,28 14 27,-23-7 1,1 1-29,20 10-163,-26-13 0,-1-3 163,26-3 9,-7-9 0,5-5-45,5-1 1,3-2-583,-10-1 1,1-1 0,-2 0-2140,10-3 0,-6 0 2752,-6 1 0,-8 1 0,-14 6 0,-14 2 0</inkml:trace>
  <inkml:trace contextRef="#ctx0" brushRef="#br0" timeOffset="97999">7266 17038 21209,'0'40'1177,"5"0"-897,14-1-90,4 2-151,7 0 79,1-17 0,8-5-79,21-7 0,8-7-769,-20-4 0,1-2 1,2-3 729,12-6 0,2-4 0,-2-3 0,-8-1 0,-3-4 0,2-1 25,-8 3 0,2-1 0,0-1 1,-3 1-12,5-3 1,-2 1-1,1 0 57,5-2 0,1 0 0,-4 3 16,-3 3 0,-4 4-26,-3 3 1,-3 4-216,12 7 345,-8 14-118,-5 11-32,-13 1 1,2 3 805,3 0 1,4-2-823,14 1 1,5-5 24,-7-4 1,2-6-148,8-11 0,0-5 97,-9-3 0,0-3 9,-3-3 0,4-2 1,-1-1-97,-1 1 0,0 0 0,0 0 113,7 0 0,0 1 1,-2 1-27,3-2 0,-3 5 0,-12 7 0,-3 5-87,5 13 131,-3 8-44,1 10 48,-7-10 0,4 0 41,7-5 1,3-2-57,19 2 1,2-6-113,-9-9 1,-1-5 78,3-4 0,-1-5 0,-16-1 0,-1-3 169,17-7 1,3-2-330,-5 3 1,1 1-1877,3-2 0,-2 3 2036,-18 6 0,-6 3 0,1 2 0,-26 7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29:47.614"/>
    </inkml:context>
    <inkml:brush xml:id="br0">
      <inkml:brushProperty name="width" value="0.09071" units="cm"/>
      <inkml:brushProperty name="height" value="0.09071" units="cm"/>
      <inkml:brushProperty name="color" value="#FF0000"/>
    </inkml:brush>
  </inkml:definitions>
  <inkml:trace contextRef="#ctx0" brushRef="#br0">310 2295 22526,'-65'-13'2223,"14"2"-1797,51 11-95,1-1-326,11-2 29,22-7 64,1 0 0,6-3-696,-1 0 0,3-2 0,6-2 610,1-1 1,6-2-1,4-2 1,1 0-1,-1 1 4,1-1 1,0-1 0,1 1 0,1-1 0,0 0-449,-5 1 1,2 0 0,0 0 0,-1 0-1,-2 0 1,-3 2 330,6-2 0,-3 0 0,-3 2 0,-6 1-431,17-6 0,-13 3-823,-16 4-6000,-39 10 7355,-28 19 0,-9 7 0,2-8 0,1 7 0,0 0 0</inkml:trace>
  <inkml:trace contextRef="#ctx0" brushRef="#br0" timeOffset="350">410 2712 23831,'50'-29'23,"-1"1"0,1-1 0,0 0 0,0 0 0,1 1 0,2-1 0,-1 1 0,1 0 0,-1 2-974,-1 3 0,1 2 0,-1 0 0,0 1 1,1-1 965,1 0 1,0-1 0,0 1-1,0 0 1,-1 1-8,9-4 1,0 0-1,-2 0 1,0 2-8,-7 1 0,-1 1 1,-1 0-1,0 1 330,-2-1 1,0 1 0,-1 0 0,-3 0-92,1-1 1,-3 1 0,-1 0 25,14-6 1,-4 0 186,5-8 809,-31 15-1089,-7 3-83,-10 6-420,-2 3 2336,-1 4-2869,3 0-405,6 0 1268,9-3 0,-9 4 0,2-2 0</inkml:trace>
  <inkml:trace contextRef="#ctx0" brushRef="#br0" timeOffset="6398">13306 7692 22088,'-51'-41'1233,"18"8"-1031,52 28-169,19-2 17,-6 3 1,4 1-801,12-1 1,5 0 780,-9 2 1,3 0 0,5 0-241,7-1 0,7 1 0,2 0 0,-2 0 200,-2 0 1,0 0 0,0 0-1,-1 0-327,0 0 1,1 0 0,-2 0-1,-4 0 336,2 0 0,-4-1 0,-9 1 0,17-1-185,-7-2-2470,-24 2-3584,-49 3 6239,-23 6 0,-7 1 0,-19 0 0,25 0 0,-1 0 0</inkml:trace>
  <inkml:trace contextRef="#ctx0" brushRef="#br0" timeOffset="6732">13090 7852 23103,'-38'1'660,"98"-9"-660,-21 5 0,7 0 0,3 0-1021,4-1 0,4-1 0,2 1 0,0 0 1029,-4 0 0,-1 1 1,2 0-1,2 0-15,0 0 0,4 0 1,1 0-1,0-1 1,-3 1 14,5 0 1,-2-1-1,0 1 1,-1-1 10,2 0 1,0 0 0,-2 0-1,-6-1 15,15 0 0,-11-1-29,2-5 1257,-34 4-803,-8-2-336,-9 2-330,-6 0 1460,-5 4-3180,3 2-716,8 1 2643,16 0 0,-11 0 0,5 0 0</inkml:trace>
  <inkml:trace contextRef="#ctx0" brushRef="#br0" timeOffset="17223">7373 8750 14320,'-43'-10'1017,"-1"0"1,5 1-1,5 1 271,12 0 18,1 3 71,3-1-424,0 2-163,-1 0 369,-5 1-577,6 2-162,6 0-189,24 1 278,34 2-319,-3 0 1,7-1-783,-3 1 1,3-1 0,2 0 697,10 0 0,3 0 1,5 0-84,-19 0 0,3-1 1,3 1-1,1-1 1,0 0-1,-2-1-12,9 0 0,0-1 0,0-1 1,-1 1-1,1-1-406,-2 2 1,1-1 0,0 1 0,-2-1-1,-3 0 395,0-2 0,-1-1 0,-4 0 0,-7 0-151,4-1 0,-8 0-302,19-4-202,-23 0-1737,-19 0-734,-46 6 1,-19 3 2010,1 1 1,-8 4 1086,-2 1 0,-10 2 1,0 0-1,8 0 1,-2 1-1,3 0 0,9 0 1,1 0-1,-1 0 1</inkml:trace>
  <inkml:trace contextRef="#ctx0" brushRef="#br0" timeOffset="17491">7270 8790 13821,'-55'2'2076,"1"-1"0,6 1 1,10 0-1125,20-1-157,16 1 561,57 2-1127,-12-2 1,8 1 0,6-1-690,-8 0 0,5-1 0,3 1 0,2-1 0,0 0 508,-1 0 1,1 1 0,3-1-1,-1 0 1,0 0 0,-2 0-13,5-1 1,-2 1 0,0-1 0,0 1 0,-1-1 9,0 0 0,2 0 0,-2 1 0,-3-1 0,-7 0 373,19 0 0,-7 0 40,0 0 1,-9-1 10,-14 0-369,-25-1-101,-12 1-1927,-3 1-7247,-8 0 9174,5 2 0,-5-1 0,7 1 0</inkml:trace>
  <inkml:trace contextRef="#ctx0" brushRef="#br0" timeOffset="18876">20095 8774 24021,'54'-3'158,"0"0"0,1 0 1,-5 1-1,4-1 1,3 1-1,-1 0 1,-4 0-151,1 0 0,-3 0 1,0 1-1,2-1-779,13 0 1,4 0 0,-2 0 0,-6 0 815,-10 0 0,-5 0 0,-2-1-45,8-1 0,-5 0 53,-9 1 0,-2-1 438,0-1 1,-3-2-1025,9-4-3136,-24 2-179,-56 9 3848,-18 10 0,-5 3 0,27-8 0,2 1 0,-12 5 0,1 0 0</inkml:trace>
  <inkml:trace contextRef="#ctx0" brushRef="#br0" timeOffset="19093">20102 8937 25511,'59'-8'45,"0"0"1,0-1 0,0 1-1,0 1 1,1 0 0,-2 0-1,-1 3-45,9 2 0,-3 2 0,1 0-966,-1 0 1,0 0 0,-2 0 980,-7 0 0,-2 0 0,-1 0-54,0 0 0,0 0 0,-5 0-546,1-2 1,-4-1-814,-2-1 1,-5-4 1543,8-23 1,-28 15-1,1-7 1</inkml:trace>
  <inkml:trace contextRef="#ctx0" brushRef="#br0" timeOffset="19792">23624 8650 21831,'48'-10'933,"0"1"1,3-1-1,0 1-762,-4 4 0,4 2-1473,-4 0 1,8 0 0,1 0-1,-3 1 1304,6 0 0,-3 0 0,4 0 5,-1 0 0,4 1 0,0 0 0,-6 0 165,-6 0 1,-5 0-1,-1 1-169,16-1 0,-3-1 504,-15 1 0,-3 0-507,1-2 0,-2 0 23,16-1-461,-14-1 2079,-20 3-3063,-33 2-3110,-43 11 3753,21-4 1,-3 0 252,-20 5 1,-9 2 49,17-3 0,-4 1 0,-3 0 0,0-1 268,-3 1 1,-1-1 0,-2 0 0,0 1 686,6-2 1,-2 0-1,-1 0 1,2 0-1,4-1 45,-18 3 1,5-1 0,5-2 270,-4 0 1,9-2 582,2 0 130,12-2 48,8-2 1217,22-1-2513,41-8 1,23-2-124,1 2 0,6-1-609,-12 1 0,5 0 1,1-1-1,0 1 481,-3 2 1,0-1 0,0 2 0,0-1-3,1 1 0,0 0 0,-1 0 0,0 1 101,12 0 0,-2 0 0,1 1-97,5 0 0,1 1 0,-4 0 37,-16 0 1,-2 0 0,-1 0 40,25 0 1,-7 0 167,-1 0-122,-29 0 111,-21 0 2764,-7-1-8504,-3 1 5733,-9 7 1,6-5-1,-6 5 1</inkml:trace>
  <inkml:trace contextRef="#ctx0" brushRef="#br0" timeOffset="21142">26122 6083 19356,'-40'30'319,"0"0"0,1 0 0,-5 8 0,2 4 0,1 3-867,13-6 1,1 2 0,1 3 0,-2 3 647,1-3 0,-1 3 0,-1 2 0,-1 1 0,1-1 0,0-1-474,-2 5 1,1-1-1,0-1 1,1 0-1,-1 1 398,1-2 1,0 2 0,0-1 0,1-2 0,3-3-24,-6 9 1,4-3 0,5-8 688,-2 15-684,13-15 78,8-15 0,2-6 981,7-12-1900,14-45-243,-7-3 0,-2-6 431,2-4 0,-2-2 971,-3-11 1,-3 0-703,-2 17 0,-4 1 103,-4-8 1,-3 1 452,0 16 0,-3 2 1339,-14-19-145,4 47-201,12 24 39,7 10-101,2 2 564,2 0-206,2 18-324,0 10-740,1 4-407,-5-31 1,1 0 109,-1 14 129,2-1-139,4-6 21,4-6 101,9-8 124,20-6-194,-7-14 1,4-7-71,20-11 1,3-7-659,-5 3 0,1-4 568,-14-1 1,1-2 0,-2 0 19,6-2 1,-3 0-9,-1-1 0,-2 2 97,-5 3 1,-2 1-138,-1 1 1,-3 2-1490,1-2-4766,-16 24 6295,-29 29 0,3-9 0,-3 5 0</inkml:trace>
  <inkml:trace contextRef="#ctx0" brushRef="#br0" timeOffset="21278">26336 7525 17949,'0'0'0</inkml:trace>
  <inkml:trace contextRef="#ctx0" brushRef="#br0" timeOffset="33409">26532 7636 24346,'43'-24'250,"-1"0"0,-3 2 0,-6 6-121,-14 15-62,-3 2-33,-3 8 34,-4 4-18,-1 27 62,-5 12-78,-6 6 44,-7 3-72,-7-13 10,2-14 1,0 2-236,0 0 1,0 2-2311,-1 10 0,1-1-566,4-11 1,2-2 3094,-3 25 0,9-38 0,1-8 0</inkml:trace>
  <inkml:trace contextRef="#ctx0" brushRef="#br0" timeOffset="33627">26438 8436 23047,'20'29'137,"-1"1"0,15 17-103,-13-46 66,-7-1 63,-8-5-163,-4-3 0,-7-6-56,-3-3-1210,-6 2 1266,-1-27 0,6 27 0,2-16 0</inkml:trace>
  <inkml:trace contextRef="#ctx0" brushRef="#br0" timeOffset="34041">27067 7549 25713,'42'-11'250,"1"0"0,-5 2 0,-5 2-132,-6 5-146,-6 4 28,-11 19 190,-6 18-184,-12 9 89,-4 9-95,-4-11 8,6-13 1,0 2-9,2 2 0,1-1-292,-1 0 1,2-1-1255,0 27-1322,2-23-1747,-4 6 4615,-11 14 0,9-26 0,-5 3 0</inkml:trace>
  <inkml:trace contextRef="#ctx0" brushRef="#br0" timeOffset="34176">27062 8389 12029,'0'0'0</inkml:trace>
  <inkml:trace contextRef="#ctx0" brushRef="#br0" timeOffset="35494">749 8467 21164,'-40'-8'1364,"1"0"0,-25-6 149,51 5-992,4 4-129,3 1-224,4 3 112,1 1-191,0 0-55,0 0-34,14-4 67,20-7 0,11-5-32,-3 2 1,4-1 0,2-1-577,10-5 1,3-1 0,-1 0 497,-8 3 0,-1 1 0,-2 0 9,12-6 1,-6 1-296,1-2 329,-15 3-84,-20 6-73,-31-2 62,-34 1 89,12 7 0,-2 2 6,-28-5 1560,12 6-1560,32 6 334,11 0-429,9 1 230,25 0-130,1 0 51,17 0-50,-9 0-6,-2 4 0,-4 2-34,5 15 40,-12 16 72,-4 3-72,-12 12 39,-16-7-23,-5 1-11,-12 1-34,7-17 1,-1 0-4128,-18 24 4150,1-2 0,18-24 0,13-17 0</inkml:trace>
  <inkml:trace contextRef="#ctx0" brushRef="#br0" timeOffset="35643">1502 8681 18436,'0'0'0</inkml:trace>
  <inkml:trace contextRef="#ctx0" brushRef="#br0" timeOffset="48114">2068 8186 26262,'46'-11'756,"17"0"-714,-17 7 0,5 1-1319,-4 2 1,4 0 0,3 0 1301,-6 0 0,3 0 1,1 0-1,2 1-441,8-1 0,1 1 1,2 0-1,0 1 431,-11-1 1,0 1 0,1 0 0,2 0-1,3 1-15,-6-1 0,4 1 0,0 0 0,3 1 0,-1-1 0,1 1 0,0 0 9,1 0 1,1 0 0,0 0-1,0 0 1,0 1 0,0-1-1,0 0-122,-2 0 1,0 1-1,1-1 1,-1 0-1,-1 0 1,0 0-1,-1 0 113,5 1 0,1-1 0,0 0 0,-3 0 0,-2-1 0,-5 0-118,3 0 1,-5-1 0,-2 0 0,2 0 42,1 0 1,2-1 0,-2 1 0,-3-1-50,-2-1 1,-3 1 0,0-1-743,22 0 1,-8-1 1105,-12 0 0,-26 0 0,-17 2 0</inkml:trace>
  <inkml:trace contextRef="#ctx0" brushRef="#br0" timeOffset="48948">7219 8097 21209,'-34'7'3081,"18"1"-2107,39-1-515,13-1 1,11-1-1,3-1-357,3 0 1,3-1 0,6 1-893,-8-1 0,5 0 1,2 0-1,2 0 0,-1 0 822,-7-2 1,0 0 0,0 0 0,1 0 0,1 0-1,0 0-266,4 1 0,1-1 0,1 1 1,1-1-1,-1 0 0,1 1 250,0-1 1,0 0 0,0 1 0,1-1 0,2 0 0,3 1-185,-11-1 0,2 0 0,2 0 0,1 1 0,1-1 0,0 0 0,1 1 0,-2-1 0,0 0 170,-2 0 1,0 0-1,-1 0 1,1 0-1,-1-1 1,1 1 0,0 0-1,1 0 1,0-1-105,-1 1 1,2 0-1,0-1 1,1 1-1,0-1 1,0 1 0,-2-1-1,-1 0 1,-2 1-1,-2-1 109,6-1 0,-2 1 1,-1-1-1,-3 1 0,-1-1 1,-2 0-1,-2 0 148,20 0 1,-3-1-1,-5 0 1,-11-1-156,-3-1 0,-10-1 1303,15-4-1280,-24 3 1926,-7 1-3198,-7 2 892,8 2 357,11 6 0,-17-3 0,8 4 0</inkml:trace>
  <inkml:trace contextRef="#ctx0" brushRef="#br0" timeOffset="49662">13257 8204 21775,'-24'0'2800,"9"0"-1248,50 0-969,15 0-1401,0 0 1,12 0 907,-12 0 1,7 0 0,5 0 0,1 0 0,-3 0-667,-5 0 0,-2 0 0,1 0 0,2 0 0,3 0 576,-2 0 1,4 0 0,3 0 0,0 0 0,1 0 0,-2 0 0,-3 0 20,-2 0 1,-2 0-1,-1 0 1,1 0-1,1 0 1,3 0-18,-3 0 0,3 0 0,2 0 0,1 0 1,1 0-1,-1 0 0,0 0 0,-1 0-126,5 0 1,0-1-1,-1 1 1,0 0 0,0-1-1,1 1 1,0-1 126,-3 1 1,2-1-1,1 1 1,-1-1 0,0 0-1,-1 1 1,-4-1 0,-2 0-6,12 1 0,-4-1 0,-2 0 0,-3 0 0,-4-1 9,13 0 0,-5 0 1,-12 0-5,9 0 354,-16-2 468,-21 1-827,0 1 2377,-4 1-2439,-3 1 2743,9 0-4193,4 0 1512,13 0 0,-20 0 0,3 0 0</inkml:trace>
  <inkml:trace contextRef="#ctx0" brushRef="#br0" timeOffset="50231">17969 8264 26962,'51'-1'145,"0"1"1,0-1-1,-1 0 1,2 0 0,3 0-1,3 0 1,1 0-1,0-1 1,0 1-140,4-2 1,1 0-1,1-1 1,0 0 0,0 1-1,0-1-650,-7 1 1,-1 1 0,0-1 0,0 1 0,1-1-1,1 0 1,1-1 648,-1 0 1,3 0 0,1-1-1,0 0 1,0 0 0,-3 0-1,-2 1 1,-5 0 3,17-1 1,-7 1 0,-1 0 0,3 0-14,-4 0 1,2-1 0,1 1 0,-1 0-1,-3 1 2,2 2 1,-3 0 0,-1 0 0,-2 1-284,6-1 1,-2 0 0,-1 1 284,0 0 0,-2 0 0,-4 0 343,4 0 0,-7 0-338,11 0-149,3 0 144,-7 0 1812,-1 0-3296,-26 0 1484,-30 0 0,-25 0 0</inkml:trace>
  <inkml:trace contextRef="#ctx0" brushRef="#br0" timeOffset="50597">21216 8320 22884,'58'-15'215,"1"1"0,0-1 0,4 1 0,1 1 0,-1 4-957,-6 4 0,0 4 0,4 0 775,-8-1 1,5 1 0,2-1 0,-1 1-1,-4-1-744,1 1 0,-3-1 0,-1 1 0,3 0 711,-2-1 0,3 1 0,1 0 0,-2-1 0,-5 1 17,6-1 0,-4 0 0,1-1 220,8 1 1,1 0 0,-3 0-158,-10 0 1,-2 0-1,0 1 26,7 0 1,1-1-1,-4 2 84,10-1 1,-5 1-141,-13-1 1,-3 1-51,-3-1 0,-4 0-247,1-1-537,-7 1-1079,-6-1 1863,-8 1 0,-7 0 0,-4 0 0</inkml:trace>
  <inkml:trace contextRef="#ctx0" brushRef="#br0" timeOffset="51762">23375 8122 21013,'49'-11'291,"1"0"0,0 0 1,0 0-1,9-1 1,-2 1-1,2 3-293,-9 4 1,0 2 0,1 1-1,1 0-1118,4 1 0,1 0 0,0 1 0,-3 0 42,6 1 1,-2 0 0,0 0 427,5 0 0,0 0 0,-7 1 552,-9 0 0,-7 1 98,8 1 980,-32-4 997,-17 0 609,-31-9-346,-7-1-1108,3-2-314,14 2 590,36 7-1408,23 1-93,-4 1 1,8 1-916,15 3 0,9 1 1,1 1 574,-13-2 0,0 1 1,2-1-1,0 1 15,4 0 1,2 2 0,-1-1 0,-4 0 417,2-1 0,-3 0 0,-7 0-20,-3 0 1,-9-2 19,-7-1 67,-7 1 583,-29-3-286,-40-2-364,-11-1-152,17 1 0,0-1 152,-23-1 34,3 2-40,0 1 687,21 1 1,-1 0-660,4 1 1,1-1-23,-5 0 0,3 0 34,-5 1 234,21-1-189,29 0 61,49-2-138,-9 0 1,6 0 42,-5 0 0,4 1 0,-2-1-159,16 0 0,-2-1 212,-6 2 0,-5 1 92,2 0 13,-15 0-203,-16 0 504,-15 8 1,-49 1-503,-17-1 1,-11 0 6,18-3 1,-2-1-1,-4 1-511,3-2 1,-5 0 0,1 1 0,1-1 501,-7 0 0,2 1 0,1 0 0,6-1 0,0 0 0,4 0 333,-7 0 1,5 1-186,8-2 1,19 0 1397,35-1-1513,19-1 1,12-1-614,6-2 1,8-1 0,3-1 609,-7 1 1,1-1 0,2 1 0,3-2 19,2-1 1,3-1-1,2 0 1,-1-1-1,-4 2-212,1 0 0,-2 0 0,-2 0 0,2 1 169,4-1 0,1 0 0,-2 1 0,-6 1 533,9 0 1,-10 3-664,4 5 123,-35 6 5,-49 6-5,-31 9-59,14-12 1,-7 0 171,5-2 1,-6 0-1,-3 0 1,2-1-503,-14 3 1,2-1 0,-1 0 123,-1 0 0,0-1 0,5 0-161,-4 1 1,14-2-113,27-2 747,24-4-209,45-1 220,2-5 1,12-4-1,1-1-32,1 0 1,2-2-1,1 0 27,-12 2 1,1 0 0,-1 0 0,-4 0-40,21-7 0,-13 1-59,-16 2 912,-30 7-1247,-11 1-667,-29 2-1423,-23 4 818,-8 3 196,-5 2 342,19 3 532,6-2 979,7 0-525,11-4 1597,11-2 666,17-5-1720,13-4-62,12-1-39,7-3-135,16 3-341,-13 3-453,6 2-1956,-12 7-559,-13 8 498,-14 2 2470,-40 0 0,11-6 0,-14-6 0</inkml:trace>
  <inkml:trace contextRef="#ctx0" brushRef="#br0" timeOffset="71231">11352 10916 23080,'35'-20'958,"16"0"-835,-13 13 0,4 2-2099,17-2 1,5-1 2025,-14 3 1,2 0-1,6 0-13,-8 1 0,4 0 0,3-1 0,0 1 0,-1 1-41,-2-1 1,0 2-1,0-1 1,0 1 0,1-1-182,5 0 0,2-1 0,0 1 1,-2 0-1,-4 0-60,11 1 1,-6 0-1,-4 0-2038,5-1 1,-15 0 2496,-31 1 1,-5-1 0,-22 2 0</inkml:trace>
  <inkml:trace contextRef="#ctx0" brushRef="#br0" timeOffset="71547">11510 10969 24402,'61'-7'72,"1"1"1,-1-1 0,-2 2 0,4 2 0,0-1 0,1 1-1187,-1-1 1,1-1 0,0 2 0,0-1 1124,1 2 0,1 0 0,-3 1 0,-5 0-9,-9 1 0,-3-1 0,-3 1 686,16 0 0,-4 0-240,-14-1 1,-2 0 1286,21 0-1466,-33-2-213,-18 2-56,-9 0 2478,3 1-3553,10-3-2017,48-4 3092,-16 1 0,7-1 0,-4 1 0,-5 1 0,-1 0 0,17-3 0,1 1 0</inkml:trace>
  <inkml:trace contextRef="#ctx0" brushRef="#br0" timeOffset="76268">20625 9637 18537,'0'-25'1216,"3"4"-281,13 17-476,6-1-369,1 2-23,2 1 23,-6 2-79,0 0 45,-2 2-56,2 10 56,-8 8-22,-2 13-1,-7-4 12,-4 2-39,-3-9 212,-6 12 85,-4 1-34,-1 10 0,4-12-140,6-5-51,4-9 124,2-2-102,0 0 203,6 9-163,8 1-140,4-1 0,7 0 67,-2-11-17,2 0-22,2-4 28,13 0 23,-3-6 55,0-4-134,-16-6 0,-12-5 0,-8 0-5,-8 2-29,-6 3 34,-25 3-28,-12 18 56,18-1 0,0 2-28,-19 23 106,12 6-72,18-12 145,3 9-39,9-1 51,1 5-46,13-15-111,4-6-34,7-9 45,3 1-40,4 0-5,11 10 45,0 6-45,-1 13-6,-13-8 46,-13 0-7,-15-13 85,-9-2-40,-14-2-17,-1-11 1,-6-2-812,-5-4 0,-2-4-2636,1-1 0,1-4 3386,2-7 0,5-2 0,10-5 0,11 2 0</inkml:trace>
  <inkml:trace contextRef="#ctx0" brushRef="#br0" timeOffset="90725">10808 11571 21903,'-24'0'2588,"4"0"-1422,20 0-830,6 0-73,9-3-78,16-2-99,20-2 1,14-1-86,-19 4 1,5 0-1,2 0 1,2 0-515,-2 0 0,4 0 0,0 0 0,0 1 0,-2-1 513,7 1 0,-1-1 0,-2 1 0,-2 0 0,9 1 0,-2 0 0,-10 0-333,-14 0 0,-6 0 98,22 0-310,-11 0-273,-7 0-179,-16 0-5506,-52 0 6503,-16 3 0,-4-1 0,-16 1 0,23 0 0,-1 0 0</inkml:trace>
  <inkml:trace contextRef="#ctx0" brushRef="#br0" timeOffset="91027">10672 11740 24004,'38'-2'261,"0"0"1,6 0-1,4-1-259,11 0 0,7-1 0,1 1-829,-5 0 1,1 1 0,2-1 828,-2 0 1,3 0 0,0 0 0,-2 0 2,-11 1 1,-2 0 0,0 0 0,0 0 26,2-1 0,2 0 0,-3 0 0,-5 0-32,8 0 0,-7-1 981,7-3-897,-33 4 328,-10 2-927,-7 0-4750,4-1 5265,18-2 0,-12 1 0,10-1 0</inkml:trace>
  <inkml:trace contextRef="#ctx0" brushRef="#br0" timeOffset="119711">11786 12725 24307,'46'-7'219,"0"0"1,3 2-1,9 1 1,2 0 0,-1 1-176,-8 1 1,-1 0 0,0 0 0,5 1-1033,4-1 1,4 0 0,2 0 0,-1 0 0,-5 1 1023,-1 0 1,-3 0-1,-2 0 1,1 0-36,-2 0 1,-1 0-1,0 0 1,-1 0-2,9 1 0,-1-1 0,-2 0 219,-7 0 0,-1 1 0,-3-1-219,8-1 0,-3 1 271,-6-1 1,-5 0-1975,6-2-969,-14 1-1428,-75 1 1448,13 3 0,-5 0 3107,-26 2 1,1 0 0,-5 0 0,9 2 0</inkml:trace>
  <inkml:trace contextRef="#ctx0" brushRef="#br0" timeOffset="120044">11744 12950 25405,'43'-10'267,"8"4"0,16 1 0,7 1-258,-18 0 0,6 1 1,4 0-1,2 0 0,0 0 1,-2 0-951,-2 0 0,0 0 1,1 1-1,-1-1 1,0 1-1,1 0 945,-7 1 1,1-1 0,0 1 0,0 0 0,-1 0 0,-3 1 0,-2-1-272,15 0 0,-4 0 1,-3 1-1,1-1 267,-4 0 0,1 1 0,-2-1 0,-1 0 299,9-1 1,-2-1 0,-2 0-289,-4-1 0,-1 0 0,-6-1 70,-2-2 1,-6 1 259,23-7-22,-52 4-223,-11 3 2083,-5-1-2347,-5 1 1814,-8-1-1646,11 3 0,-4 1 0,15 3 0</inkml:trace>
  <inkml:trace contextRef="#ctx0" brushRef="#br0" timeOffset="120193">14859 12974 17960,'0'0'0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31:51.618"/>
    </inkml:context>
    <inkml:brush xml:id="br0">
      <inkml:brushProperty name="width" value="0.09071" units="cm"/>
      <inkml:brushProperty name="height" value="0.09071" units="cm"/>
      <inkml:brushProperty name="color" value="#FF0000"/>
    </inkml:brush>
  </inkml:definitions>
  <inkml:trace contextRef="#ctx0" brushRef="#br0">9 2460 26458,'43'-20'200,"0"0"0,-2 2 0,3-1 0,2-1-153,-2 1 1,3-1 0,2-1 0,0 0-1440,9-4 1,1 0 0,1-1 0,1 0 1391,-11 4 0,-1 1 0,1-1 0,1 0 0,2-1 22,0 0 0,2-1 1,2 0-1,-1-1 1,0 1-1,-1 0-204,4-2 1,0 0 0,-1 1 0,-1 0 0,-1 0 187,-3 2 1,0 0 0,-1 0 0,-2 1 0,-3 1 237,13-5 0,-4 1 1,-10 4-245,7-4-45,-22 10 11,-14 8 1270,-8 3-2484,-7 6 1586,-14 13-338,-18 11 0,-13 8 0,6-4 0,-2 4 0,-13 7 0,0 0 0</inkml:trace>
  <inkml:trace contextRef="#ctx0" brushRef="#br0" timeOffset="452">9 2852 22492,'1'-28'1389,"30"-3"-1148,-2 11 0,7 0-1309,4 2 1,6 0 0,2-1 1145,10-6 1,4 0-1,2-1-518,-10 5 1,2-2 0,1 1 0,1-1 464,2-1 0,1-1 0,0 1 0,-1 0 1,-1 0 1,-1 1 0,1-1 0,3-1 14,-12 5 1,3-1 0,0-1 0,1 1 0,0-1-1,-3 2-41,2-2 0,-1 1 0,-1 1 0,-1-1 0,2 0 19,1-1 0,2 0 0,-1-1 0,-2 2 1,-4 1-2,5-3 1,-4 2 0,-5 2 123,-3 0 1,-7 2 227,4-2 78,-9 2 688,-13 9-1147,-7 2 2544,-9 6-2886,0 0 1443,5 1-1510,0 2-34,6 2-1567,2 4-131,-6 0 2152,1 2 0,-8-6 0,0-1 0</inkml:trace>
  <inkml:trace contextRef="#ctx0" brushRef="#br0" timeOffset="10054">6675 2736 23915,'54'-13'306,"0"0"1,0 0 0,0-1-1,0 1 1,9-2 0,-1 0-1,1 0 1,4 0-1192,-7 3 0,3 0 1,3 0-1,0-1 1,0 1-1,-2 0 947,-5 1 1,0 0 0,-1 0-1,-1 0 1,1 0 0,1 0-128,0-1 0,-1 0 1,1 0-1,1 0 1,2-1-1,2-1 69,-9 2 0,1-1 1,2-1-1,2 0 1,0 0-1,0-1 0,1 1 1,-1-1-1,0 0-74,0 0 1,1-1-1,-1 1 1,1-1-1,0 0 1,-1 0-1,1 0 1,-1 0 0,0 0 69,0 0 0,0 1 0,0-1 0,0 0 0,0 0 0,0 1 0,-1-1 0,-1 1 0,-1-1-170,2 0 1,1 0 0,-1-1 0,-1 1 0,0 0 0,-3 1-1,-2 0 1,-3 1 133,7-1 0,-4 1 0,-3 0 1,0 1-1,-1-1 110,7-1 0,-1-1 0,-1 1 0,-2 0-74,7-2 0,-3 0 0,0 1 297,-3-1 1,-2 1 0,-3 0-268,3-3 1,-3-1-28,0-3 0,-6 1-3,-3-6 1552,-12-1-2218,-19 11 2341,-5 1-2867,-2 1 747,-20-8-238,-24 1 683,-11 0-345,18 13 0,0 2 709,-23 0 144,1 3 462,3 1 547,-1 3-442,25 0-480,23 1-366,31 6-55,26 2-113,4 10 426,-14-3 0,1 5-423,-3 5 1,-3 5-12,1 9 0,-8 6 3,-14 7 0,-11 1-56,-10-7 0,-8-1-377,-10 2 1,-6-4-271,-1-11 0,-6 1 647,0-1 0,-6 5 0,-1 0 0,7-6 0,4-4 0,0 0 0,-7 6 0,1 1 0,-1 0 0</inkml:trace>
  <inkml:trace contextRef="#ctx0" brushRef="#br0" timeOffset="10852">12713 900 24777,'-5'-66'2123,"1"15"-2117,4 66 162,2 29-135,0-4 1,1 4-916,0 11 0,1 1 916,-1 5 0,1-1-34,-1-7 0,-1-3 84,-1-9 1,0-2-85,0 21 6,-1-14 10,0-7 18,0-12 44,0-12 18,0-62-96,1 15 0,-1-5-75,1-6 0,0-7 0,1 1 86,0-2 0,0 0 1,1-1-20,0-2 1,0 0-1,1 1 8,-1 5 0,1 1 0,0 2-17,1-11 1,1 5 155,5-13-245,0 29 106,2 27 22,3 30-22,2 16 6,5 24-245,-10-25 0,0 0 236,0 2 1,2 0 2,6 13 0,6-1 739,0-13 1,5-4-721,9 1 1,4-11 33,-8-18 0,0-9-278,2-12 1,-3-8 258,-9-5 0,-2-5-4,9-21 1,-1-5-20,-5 4 1,-2 1 7,0 1 1,-3 3-20,-7 15 0,-4 7-129,-5 13 129,-2 22 497,-4 22-452,0 29-40,-1-22 1,0 5-168,0 4 1,0 5 0,0 0-472,0-1 1,0 0-1,0 1-498,0 0 1,0 1 0,0-1-856,0 15 1,2-6-505,1-24 0,2-4 2490,7 19 0,-2-25 0,-2-13 0</inkml:trace>
  <inkml:trace contextRef="#ctx0" brushRef="#br0" timeOffset="11588">14064 1019 22895,'3'-45'1179,"0"1"0,1-20-1095,-14 41-34,-29 37-19,7 12 1,-2 8-34,4-1 0,-1 3 0,1 1-669,-9 16 1,3 2 670,4 3 0,6-3 3,13-21 0,4-2 308,-1 21-176,14-18-63,15-17-4,13-11-21,2-20 1,2-9 13,2-5 1,0-5-59,1-3 0,-3-3 403,-4-2 1,-5 1-206,0-11-49,-4 3-320,-12 23 168,-3 35-12,-7 18 12,-1 30 0,0-9 401,10 11-277,13-21-24,18-8 7,16-57 10,-9-11-304,-23 3 0,-4-2 344,10-21 42,-14 19 0,-1 0-9,7-10-285,-3 11 128,-12 63-33,-5 10 0,3-1 0,2 0 0,4 0 436,10 0-408,0-26 6,3-10-34,17-33 33,-10 3-16,-6-6 0,-2-2-23,4-8-150,-3 5 83,-8 71 73,-8 2-1168,3 18 0,11-5 1168,15-36 0,2-4 0,3 32 0,-9-45 0,0-1 0</inkml:trace>
  <inkml:trace contextRef="#ctx0" brushRef="#br0" timeOffset="13601">15313 914 23595,'13'-45'459,"-1"-1"0,0 2 1,-11 10-275,-32 20 16,-29 29-164,28-2 0,0 4-288,-5 12 1,3 4 342,10-5 1,4 3 114,0 12 1,4 1-85,6-6 1,6-2-7,2-1 1,8-3-34,22 3-11,16-28 39,5-15-112,3-11 101,-2-13 5,-6-11 79,-19 10 0,-3-2-43,-5 3 1,-2 0 441,11-28-590,-16 27-5,-8 31 11,2 19 0,16 28 22,0-19 1,5-1-4,13 3 1,5-4-20,-5-7 0,2-4-226,6-5 0,-1-7 176,18-12 94,-4-8-44,-9-14 36,-23 2 1,-5-4-37,-6-2 0,-6-2-17,-2-6 1,-7 0-7,-18-17 18,-21 25-1,-4 27 368,-15 20-362,14 20 28,7 13-28,26 0 40,24-8-7,10-15-16,9-1-17,4 0-62,12 18 48,-27-8 0,-2 7-20,2 21 1,-5 7-785,-5 0 1,-5 4 807,-3-14 1,-2 4 0,-1-3-53,0-6 1,-1-3-1,-1 3-91,0 8 0,-2 3 0,0-3-80,1-9 0,-2-1 0,0 0 188,-3 8 0,-1 1 1,-1-4 47,-2-4 0,-1-3 13,-1-1 1,-3-6 151,-11-1-50,-3-16 55,-4-11 146,-15-28-229,28-12 0,8-12-107,9-14 0,9-10 0,3-1-299,0 17 0,3 1 0,2-2 0,3-1 272,2 0 0,4-3 1,1-1-1,2 2 1,0 3-12,4-3 1,0 4-1,2 0 1,4 0 0,-1 5 0,2 0 0,2-1 1,1 2-1,-2 2-285,6-4 0,-1 2 0,1 1 0,-1 2 330,-3 3 1,1 1-1,-1 1 1,-3 4 25,19-13 0,-7 8 22,-7 5 90,-14 7-129,-11 6-17,-30 14-9,-12 22 1,-7 11 22,-9 11 1,-1 8 388,10-6 1,2 4 0,3-1-390,-4 11 1,7-1-18,8-6 1,9-6 1798,22-1-1689,10-15-84,20-14 44,-3-15 0,3-9 6,3-13 0,0-5-441,2 0 0,-3-4 388,-2-9 0,-6-3 111,-13 12 1,-3 0 376,-2 2 1,-2 0-296,12-23 6,-6 10-202,-10 27-17,-2 41 17,-7 15-3,-3-4 1,0 1-4,1 16 765,3-3-854,1-10 397,13-10-234,19-28-63,3-16-2,-14-3 0,-1-4-121,-4-2 0,-1-1 132,1-1 0,-1 1-14,-1 0 0,0-1 56,2-1 0,0 3-56,11-4 0,-3 8-78,-13 35-6,-3 30-291,-5-4-45,5 22 319,-5-36 191,8-12 5,-3-27-5,7-18 145,-3-3-67,3 2-56,3 6-39,18 8-79,15 12-14,-17 10 1,2 1-63,-6 0 1,-1 0 81,2 3 0,-1-1-33,16-3 66,0-2 18,-2-10-35,-16-4 1,0-4-6,-2-7 1,-2-4-38,2-9 1,-3-3 19,-10 8 1,-5-1-45,-7-28 50,-26 25-39,-39 9 22,23 24 0,-1 9 78,-3 12 1,4 9-26,8-2 1,8 6-34,19 20 0,13 2-9,18 2-45,-4-21 1,6-5 25,5-14 0,4-8 69,-5-5 1,2-5-23,3-10 1,-1-4 151,12-16-96,-21-13 12,-18 19 27,-3 5-206,-4 14 38,2 26-133,-2 4-80,2 20-72,1-14 17,4-3 151,5-8-488,18-7-105,16-23 425,1-9 9,-23 1 1,-3-3 141,15-24 182,-20 19 1,0-1-24,-2-2 1,2-3 115,8-15 0,-1-5 481,-7 4 1,-2-1-203,0 0 1,-4 3-140,-12-8 28,-20 44 38,-7 35-92,6 13 1,3 7-174,4-5 0,2 2-1217,-1 19 1,1 0 1143,5-13 0,1-2-81,3-1 0,2 1-409,4 7 0,3-1 515,-2-17 0,0-1 44,4 4 1,0-5 123,2-10 700,2-18-380,6-40-376,-4 5 0,1-2-95,-1-2 0,2 0 927,4-2 0,3 3-1048,-4 12 1,3 3-694,7-1 1,3 2 813,18-3 0,-1 2 0,7-1 0,-26 11 0,0-1 0</inkml:trace>
  <inkml:trace contextRef="#ctx0" brushRef="#br0" timeOffset="15119">20570 653 19199,'-9'-46'1422,"1"-1"1,-14 0 0,-7 9-1020,-27 13-910,14 12 1,-3 7 615,8 13 0,2 6-31,-3 1 1,2 6 130,-10 21 1,4 9-90,10 2 1,6 4-4,11-12 1,2 1 0,6-3-25,8 7 0,10-7-9,9-9 0,7-9 16,29-10 147,5-20 22,-5-18-17,-23-7 0,-4-6-208,-10 7 1,-2-2 19,3-11 1,-5 0 69,-6-12 120,-5 8-355,-3 34 124,2 50-23,5 18 0,-1-11 0,3 1 273,0-11 0,4-1-525,10 7 0,3-2-17,13 8 185,-14-22 0,2-8 6,18-26 78,-26-13 0,-3-9 14,4-13 0,-3-3 118,-7 1 0,-2 0-195,-3 0 1,-1 4 348,0-5 50,-3 14-241,1 17-11,-3 26-73,2 46 11,-1 4-252,1-15 0,-1 0 230,0 20 6,1-7 507,0-9-384,3-13 95,3-25-95,10-48-129,2-14 3,-7 9 0,2-1-389,-1 8 0,1 2 386,2 1 0,1 0 0,19-22-11,-6 28 0,3 3 11,19-2 225,-16 14 0,2 3-228,3 7 0,0 3 3,24 5-156,-23-2 1,-2 1 144,9 6 11,1-1 11,-22-6 785,-9-9-796,-29-3-34,-14-6 17,-12 7 357,-5 3-340,-4 7-12,-12 30 12,34-8 0,5 6 14,3 12 0,9 3-17,12-7 1,11-2-478,15 0 1,9-7 277,10-10 1,8-6-328,-1-5 1,5-2 0,0-3-537,-10-3 0,-1-2 0,2-3 422,-5-1 0,2-3 1,-1-1-1,-5-2 293,13-8 0,-5-4 221,-4-6 1,-6-1 128,-16 6 0,-4 0 240,11-22 393,-17 5 1367,-16-6-438,-32 16-1063,-4 5-46,-24 20 464,7 21-770,-2 11-24,2 16-123,27-18 0,2 2 67,-15 27 309,22-19 1,5 1-221,8 18-77,17-8-12,24-25-67,8-28 73,6-12-12,-2-13 124,-20 2 0,-2-2 120,-5 4 0,-2 1-153,15-26 57,-19 26-209,-15 23 0,0 15 0,0 8 51,7 12-51,5 7-101,27 14-428,-13-31 0,3-2-219,0 0 0,2-3-664,2-7 1,-1-6-1592,13-17-250,7-19 3099,-17 0 1,-3-2 0,3-4 0,6-10 0</inkml:trace>
  <inkml:trace contextRef="#ctx0" brushRef="#br0" timeOffset="15408">22940 470 23780,'-43'-19'157,"0"-1"0,4 2 0,6 12-73,9 35 0,8 5-79,8 6 96,11 0-34,17 2-67,11-12 0,8 0-353,12 3 1,6 1-395,-11-6 0,2 1 0,-2-1 747,11 5 0,-5 0 19,-9-3 1,-9 1 594,-13 10 47,-16-4 83,-27-3-150,-10-15 0,-9-4-544,-9-4 1,-2-3-480,-7 2 1,3-4-597,14-6 0,14-9 1025,36-17 0,7 9 0,26-7 0</inkml:trace>
  <inkml:trace contextRef="#ctx0" brushRef="#br0" timeOffset="15538">23546 751 21002,'-47'44'-1223,"0"0"1,10-13 0,8-4 0,11-4 0</inkml:trace>
  <inkml:trace contextRef="#ctx0" brushRef="#br0" timeOffset="15869">20344 1640 26777,'49'-11'128,"0"-1"1,1 1 0,-1-1 0,5 1 0,1 0 0,1 0-1,1 2-1468,4 2 1,1 2 0,2 0 0,0 0 1354,-8 0 1,0 1 0,1-1 0,1 1-1,-1-1-1,0 1 1,1 1 0,0-1-1,-1 0 1,1 0-5,-1 1 0,0-1 0,0 1 0,-1-1 1,0 1-9,10-1 1,-1 0 0,-2 0 0,0 0 94,-4 0 1,-2 0 0,0 0 0,-1 0-136,1-1 0,1 0 1,-3-1-1,-3 1 270,-4-1 1,-4 0-1,-2 0-1128,19-1 0,-21-3-891,-40 3-840,-58 10 966,6 5 1,-10 3 1761,14-1 1,-6 1 0,1 1 0,5-2-1,-8 3 1,2 0 0,10-2 0,-1 0-1,1 0 1</inkml:trace>
  <inkml:trace contextRef="#ctx0" brushRef="#br0" timeOffset="16133">20422 1870 18782,'-45'0'3582,"0"0"0,36-1-3420,45-2 1,32-1-1280,-22 2 0,6 1 0,4-1 0,0-1 1132,-4 0 1,0 0 0,3 0 0,1 0-1,4-1-3,-1 0 1,3 0 0,2-1 0,2 1 0,1-1 0,0-1 0,-2 1-9,0-1 0,0 0 0,-1-1 0,1 0 0,1 0 0,-1 0 0,2 0-16,-5 0 0,1 0 0,2 0 0,-1-1 0,0 1 0,-2-1 1,-2 1-1,-3 0 5,12-3 0,-3 1 1,-2 0-1,-4 0 0,-4 0 7,13-3 0,-7 0 0,-11 2 1325,3-4-1325,-25 5 790,-17 2-1664,-5 2-426,-9 3 1300,-41 17 0,30-11 0,-29 12 0</inkml:trace>
  <inkml:trace contextRef="#ctx0" brushRef="#br0" timeOffset="34781">6615 2890 20817,'-2'-27'1300,"0"5"-880,2 22 997,0 0-1109,3-4 33,5 0-5,25-8 0,30-3-207,-20 7 0,7-1 0,5 1-698,-6 2 1,5 0 0,3 1-1,1-1 1,-2 1 618,-3 0 1,-1 1-1,1-1 1,2 1-1,4 0-2,1 0 0,5 0 0,2 1 0,2 0 0,-1 0 0,-3 0 0,-4 1-47,-2 0 0,-3 0 0,-3 1 0,1 0 1,3 0 7,1 0 0,2 0 1,1 0-1,0 0 0,0 0 1,-2 0-220,6 1 0,0 0 1,-1 0-1,-1 0 1,-1 0 213,-3 0 1,-2 0-1,1 0 1,-1 0-1,0 0-11,3 0 0,1 0 1,-1 0-1,-1 0 1,-5-1 2,11 1 0,-5-1 1,-5 0 3,1 0 0,-7-1 0,7-3-42,-18 1 0,0 0-143,28-7 134,-2 1-240,-22-2 22,-22 4-61,-4-1 2646,-7-1-2836,-3 0 1499,-4-1-1405,-5-2 191,-9-2-112,-27-8 347,-4 4-25,12 7 0,-1 0 25,-21-3 11,-2 1 213,1 1 100,21 6 1,-1 0 471,-16-4-556,5 1 130,26 5-140,16 4-157,5 0 78,10 1-67,38 2-67,-8 3 0,6 3-14,-6-1 1,3 0 0,1 2-360,1 4 1,0 1 0,-2 0 299,9 3 0,-5 2 39,-11 0 0,-7 2 17,-7 11 45,-17 20-42,-19-19 0,-6 0 55,3 1 1,-5-2-263,-10 3 0,-3-2 232,7-10 0,-2-1-11,-11 9 0,0-1-12,11-8 1,0-1-6,-6 5 0,2-2-11,-12 11-180,13-11 960,4-3-1145,13-13-145,7-6-1008,2-2-1254,-2 0 2783,3-6 0,0 5 0,2-5 0</inkml:trace>
  <inkml:trace contextRef="#ctx0" brushRef="#br0" timeOffset="34963">10160 3182 14762,'0'0'0</inkml:trace>
  <inkml:trace contextRef="#ctx0" brushRef="#br0" timeOffset="77368">1758 2957 17865,'-10'-28'2247,"2"5"-1402,8 17-330,0 1-145,0 0 157,1 2-197,7-1-296,4 3 106,14 0-39,9 1 44,8 2 1,10 0-53,6 2 0,8 1 1,0 0-814,-13-1 0,0-1 1,2 1-1,2 0 720,-1 0 0,3 0 0,1 1 0,0-1 0,-2 0 52,8 0 0,-2 0 0,0 0 0,1-1-52,-13 0 0,2-1 0,-1 0 0,1 1 0,-1-1-475,2 0 1,0 0 0,0-1-1,0 1 1,-1 0 464,0-1 0,0 0 0,0 0 0,-1 0 0,1 0 16,-2 0 1,0-1 0,-1 1-1,2-1 1,2 0-119,-1 0 0,2 1 0,2-1 0,-1 0 0,0 0 0,-3 0 131,2 0 0,-2 0 0,0 0 0,-1 0 1,0 0-20,1 0 0,2 0 0,-1 0 0,-3 0 0,-5 0-23,4 0 1,-4 0-1,-6 0 91,24 0-52,-34-2 113,-8 0 1369,-11-1-2405,-6 1 2104,-7 2-3846,-12 0 3045,-26 5 0,18-3 1,-15 2-1</inkml:trace>
  <inkml:trace contextRef="#ctx0" brushRef="#br0" timeOffset="77868">1729 3247 20610,'50'-2'302,"-1"0"1,1 0-1,9 0 1,1-1 0,2-1-208,-13 2 0,0-1 0,2 0 0,5 0-930,3 0 0,7 0 0,3-1 0,1 1 0,-1 0 0,-4 0 875,0-1 0,-4 1 1,0 0-1,2 1 0,2-1-192,-7 0 1,4 1-1,1-1 1,1 1-1,-1 0 1,-3 0 0,-4 0 166,2 0 1,-4 0 0,-2 0-1,0 1 1,-1-1 6,11 0 0,-1 0 0,-1 0 0,-2 0-13,-6 1 1,-2-1 0,0 0 0,-2 0 19,15-1 1,-1-1-1,-5 0 287,3-1 1,-5 0 335,-4-1 1,-8 0-154,-9-2 1402,-19 3-1901,-14 0 2003,-1 3-7067,4 0 5614,1 3 1,0-1 0,-1 2 0</inkml:trace>
  <inkml:trace contextRef="#ctx0" brushRef="#br0" timeOffset="93114">9725 9412 21478,'-61'-26'3529,"13"6"-3373,46 19-94,9 1 112,21 0-131,13 0 0,16 0 0,6 0-879,-5-2 0,5 0 1,4 0-1,1-1 0,0 1 842,-10 0 1,0 1 0,1-1-1,1 1 1,0-1 0,2 0-209,-2 0 1,3 0 0,0-1-1,1 0 1,-1 0 0,-2 0 0,-3 1 201,7-1 0,-2 0 0,-3 0 0,0 0 0,0 0 0,-2 1 0,-1-1 0,0 0 0,-1 1 0,-1-1 0,9 0 0,-3 0 0,1 0 0,-2 0-58,-2-1 0,0 1 1,-2-1-1,-4 1 2,-4-1 0,-4-1 0,-2 1-199,16-1 0,-17-3-4047,-33-4 2721,-31 6 1581,-39 2 0,29 4 0,-3 0 0</inkml:trace>
  <inkml:trace contextRef="#ctx0" brushRef="#br0" timeOffset="94158">10086 8583 23047,'24'-45'377,"0"0"0,-1 2 0,7 1-180,7 7 1,8 2 0,0 1-1579,-2 2 0,0 0 0,5-2 1441,1 0 0,5-3 1,2 0-1,-2 2-49,-5 6 0,-2 1 0,1 1 1,3 0 5,0 2 1,3-1 0,2 1 0,-2 0 0,-3 3-7,12-6 1,-4 3-1,2 1-13,-9 3 1,3 1 0,-2 0-1,-5 4 543,12-3 1,-5 4-719,-9 1 1,-2 0 22,-7 3 0,-4 0 473,11-4-806,-30 7-907,-14-1-1,-29-2 1059,-19 0 336,-6 0 235,-2 3 2870,26 1-2303,6 1-130,12 0-235,6 1-432,9 1 202,33 0-207,26 7-6,-17 6 1,0 3 5,-6-2 0,-4 3-123,-6 5 0,-7 4 5,-8 15-867,-36 21 985,-7-29 0,-9 1 0,5-2 0,7-2 0,1-2 0,-22 7 0,1-1 0</inkml:trace>
  <inkml:trace contextRef="#ctx0" brushRef="#br0" timeOffset="94767">12183 7449 23338,'19'61'106,"-1"0"0,-2-12 1,-4-2-88,-8-5 1,-4-2 13,0-5 1,0-2 129,0 14 682,0-7 315,0-26-740,0-20-129,0-11-61,4-13-224,2-13 162,4-4-107,2-1-61,0 5 0,0 10-50,-1 9 50,-1 13-34,1 6-67,-1 11 90,1 8-190,-1 9-225,1 25 129,-3-1 297,0 3 151,-2-22 1,-1-16-85,3-15 90,11-29 117,10-17-165,-10 14 0,0 0-109,13-20 0,-6 19-5,-13 26-124,-2 6 51,0 11-331,4 26-1317,4 18-551,-6-15 1,3 1-1342,17 21 3618,-6-31 0,0-6 0,-1-5 0,7-5 0</inkml:trace>
  <inkml:trace contextRef="#ctx0" brushRef="#br0" timeOffset="95517">13152 7551 24329,'-43'2'20,"0"0"1,2 3 0,7 7-83,2 39 62,4 6-375,6-1 22,6-4-117,9-9-152,13-6 622,9-19 45,11-6 89,5-25 79,-1-7 173,0-14 79,-4-2-95,-5 2 111,-4 5-313,-6 9-168,-3 8 0,-2 7-67,0 5 6,2 9-191,4 4-96,1 9 68,3 1-313,8 3 391,5-11 202,1-1 67,0-20-33,-5-7 5,-1-11-5,3-3 67,0-2 128,-3 3-5,6 0-190,-5 13-23,2 3-11,-1 16-62,-1 1-22,5 6-207,7-1-129,27-5 285,-27-8 1,2-4 114,10-8 1,1-5 223,-2-8 1,-3-4-279,-10 0 1,-3-2 235,-5-3 1,-4 0 33,4-21 154,-15 16 0,-2-2 87,-4 5 0,-1 1-207,4-30-107,-15 30-123,-3 29 0,-9 23 17,-2 11 5,7 11 0,2 8 0,4 7 1,2 3-277,0 0 0,3 0 231,7 1 1,6-6-172,1-17 1,4-4-6,3-2 0,4-3-254,25 12-40,3-17-45,0-11-546,-21-21 0,-3-11-1568,-7-14 0,-8-10 2652,-8-18 0,-7-2 0,4 18 0,-5 4 0,-10 6 0,-1 1 0</inkml:trace>
  <inkml:trace contextRef="#ctx0" brushRef="#br0" timeOffset="95649">13466 7186 16790,'26'20'0,"-5"-5"0</inkml:trace>
  <inkml:trace contextRef="#ctx0" brushRef="#br0" timeOffset="95817">15044 7509 18123,'0'0'0</inkml:trace>
  <inkml:trace contextRef="#ctx0" brushRef="#br0" timeOffset="96500">18468 9427 26530,'62'-14'34,"-1"-1"0,1 0 1,-1 1-1,-8 2 1,0 1-1,0 1 0,1 0 1,-1 2-1098,1 1 1,1 2 0,-1 0 0,1 1 0,0 0 1062,3 0 0,0 0 0,1 0 0,-1 1 0,0-1 0,-1 1 0,-1 0 0,1 0 0,-1 0 0,-1 0 11,11 0 0,0 0 0,-2 0 1,-1 0-69,-6 0 1,-2 1 0,-1 0-1,-1 0-37,7-1 1,-2 0 0,-2 0-184,-7 1 1,-2 0 0,-5-1-1279,0 1 1,-13-1-1745,-24-1 3299,-49 3 0,-23 2 0,33-1 0,0 1 0,-20 0 0,1 0 0</inkml:trace>
  <inkml:trace contextRef="#ctx0" brushRef="#br0" timeOffset="96747">18589 9470 15244,'-49'8'1694,"-1"0"0,1 0 1,4-1-1,3 0-1044,-8 0 0,21-1 1002,52-5-1487,17 0 0,19-1 1,7 0-1,-2 0-1569,-2 0 0,1 0 1,2 0-1,6 0 1406,-13 0 0,5 0 1,3 0-1,1 0 1,0 0-1,0 0 1,-3 0-177,3 0 1,0 0 0,-2 1 0,1-1 0,-1 1 0,0-1 173,-2 1 0,1-1 0,0 1 0,-1 0 0,0 0 0,-1-1-74,-3 1 1,1 0 0,-1 0 0,-1 0 0,0 0 0,-2-1 11,5 1 0,0 0 1,-2 0-1,-1 0 1,-1 0-140,6 0 0,-2-1 0,-1 1 1,-2-1 93,-3 0 1,-1 0 0,-3 0-1,-4-1 769,12-3 1,-7-1-1313,-5-1 1,-18-4-233,-44-9 882,-47-4 0,21 14 0,-13 1 0</inkml:trace>
  <inkml:trace contextRef="#ctx0" brushRef="#br0" timeOffset="97664">3832 10666 23562,'45'-2'151,"1"0"0,-1 0 0,13-1 0,2 0 1,3-1-138,-7 0 0,2-1 0,1 1 0,2-1-1120,-5 0 1,1 1 0,2-1 0,0 0 0,0 0 1105,3 1 0,1-1 0,0 0 0,-1 0 0,1 1-45,-3-1 0,-1 1 1,0-1-1,1 1 1,2-1-12,-1 1 0,2-1 0,2 0 0,-1 0 0,-3 1 0,-4-1-118,5 1 1,-5 0-1,-1 1 1,1-1-138,8-1 0,3 0 0,-3 1 0,-12 0-490,-5 1 0,-10 1-2928,2 0 3729,-92 5 0,-21 1 0,38-2 0,-11 0 0,-1 1 0,1-1 0</inkml:trace>
  <inkml:trace contextRef="#ctx0" brushRef="#br0" timeOffset="97931">3777 10755 16006,'-52'7'3007,"0"1"1,-2 3-2672,85-10 0,36-2 1,3-2-283,-20 1 1,0 0-1,3-1 1,9 0-667,-12 1 1,6-1-1,4 0 1,4 0-1,1 0 1,1 0-1,1-1 1,-2 1 0,-2 0 619,-3 0 0,0-1 0,-1 1 0,0 0 0,0 0 0,1-1 0,0 1 0,2 0 0,1-1-108,-4 1 1,1 0-1,2-1 1,1 1 0,0 0-1,0 0 1,0-1-1,0 1 1,-2 0 0,-1 0-1,-2 0 100,10-1 1,-1 1 0,0-1 0,-2 1-1,-1-1 1,-2 1 0,-2 0 0,-2 0 47,12-1 1,-2 1-1,-4 0 1,-4-1-1,-5 1-46,6-1 0,-7-1 0,-12 1 166,-8-1-140,-22-5-4598,-51 6 4570,-24-1 0,6 4 0,5 2 0</inkml:trace>
  <inkml:trace contextRef="#ctx0" brushRef="#br0" timeOffset="98113">6956 10882 16208,'0'0'0</inkml:trace>
  <inkml:trace contextRef="#ctx0" brushRef="#br0" timeOffset="104011">12718 12395 24508,'62'-3'415,"1"0"1,-9 0 0,6 0 0,2-1-1,-3 1-331,4-1 0,-3 0 0,5-1-968,-10 2 1,3-1 0,1 0 0,1 1 0,-4-1 901,0 0 0,-1 1 0,-1-1 1,2-1 7,-3 1 1,3-1 0,1 1 0,-1-1 0,-2 0-25,6-1 1,-2 1 0,0 0 0,-1-1 15,-4 1 0,0 0 1,-2-1-1,-3 2 4,23-3 1,-11 2 1262,-5 1-1279,-11 2-6,-4 0 745,-13 0-806,-7 1 55,-12 1-100,-4 0 2780,-4 0-2959,3 0-21,-1 0-411,4 0-426,0 0-3629,10 0 4772,3 0 0,-4 0 0,-3 0 0</inkml:trace>
  <inkml:trace contextRef="#ctx0" brushRef="#br0" timeOffset="104825">16902 12500 24928,'38'0'440,"0"0"1,8-1 0,3-1-323,10 0 0,4-1-1231,-15 0 1,2 0 0,1 0 1166,4 0 0,0 0 1,1 0-55,-4 0 0,-1 0 0,1 0 37,2 0 0,0 1 1,-3-1 54,13 1 1,-4 1-90,-7-1 0,-3 1 357,-13 1 0,-4 0-287,2-1-78,-7 1-421,-17-1 75,-5 1-2254,-6 0 613,-8 1 1992,-10 10 0,6-8 0,-3 8 0</inkml:trace>
  <inkml:trace contextRef="#ctx0" brushRef="#br0" timeOffset="105526">13618 11920 7526,'0'0'0</inkml:trace>
  <inkml:trace contextRef="#ctx0" brushRef="#br0" timeOffset="123824">19449 15499 21131,'27'-14'1092,"1"2"-576,-6 12 447,14-1-426,-5 1-61,18-2-134,7 0-1120,-14-2 0,5 0 806,-5 1 0,3 0 0,2 0-615,11-1 1,3-1-1,2 1 599,-11 0 1,2 0 0,1 0 0,3 0 0,4 0 1,3-1-1,2 0 1,0 0-1,0-1-15,-2 0 1,0 0 0,-1-1 0,2 1 0,0-1-14,-4 0 0,1 0 0,0 1 0,0-1 1,-2 0-1,-4 0 13,9-2 1,-5 1 0,-2-1-1,-3 1 0,5-1 0,-4 0 1,-8 0-5,-12 2 0,-4 0 6,1 0 0,-1 0-672,17-5 672,-13 3 0,-18 4 0,-21 5 0</inkml:trace>
  <inkml:trace contextRef="#ctx0" brushRef="#br0" timeOffset="126311">13522 16499 22369,'51'-5'292,"1"-1"0,-1 0 1,8 0-1,2 0 1,0 1-1387,-12 1 0,1 0 0,1 0 1,0 1 1130,6-1 1,0 1 0,2 0 0,3 0-15,1 1 1,3 0-1,3 0 1,-1 0 0,-1 0-4,-5 0 0,-1 1 0,-1 0 0,0 0 0,0 0-12,-3 0 0,0 0 0,-2 0 0,0-1 0,-3 1-6,3 1 1,0-1 0,-5 0 0,-7 0 649,-3 0 0,-5 0-510,0 0 1,-3 1 1048,4-2-1191,-17 2-5,-4-1-2538,-3 1-1832,1 0 4375,14 0 0,-13 0 0,-1 0 0</inkml:trace>
  <inkml:trace contextRef="#ctx0" brushRef="#br0" timeOffset="126878">19536 16591 24195,'53'-12'107,"0"1"1,0 0-1,0 0 1,0 0 0,4 0-1,0 1 1,1 0 0,1 1-1,0 2-1206,2 1 1,0 2 0,0 1-1,2 0 1,-1 0 1098,-6 0 0,0 1 0,0-1 0,1 0 0,0 0 0,0 0-174,0 0 0,0 0 0,1 0 0,-1-1 0,1 1 0,-1 0 205,0-1 0,-1 1 0,0-1 0,0 1 0,3-1 0,1-1-35,-5 1 0,3-1 1,0 1-1,2-1 0,0-1 1,0 1-1,0 0 0,-2 0 4,7-1 1,-1 0 0,-1 0 0,1 0 0,0 0 0,0 0 0,0 0 3,-5 1 0,2-1 0,0 0 1,0 1-1,-1-1 0,-1 1 0,-2-1 1,-4 1-5,11-1 0,-2 0 0,-3 0 0,-4 0 0,-4 1 5,8 0 1,-6 0-1,-9 1 1,1-2-12,-18 2 1668,-12 0-3981,-25 2 2940,-33 13 1,15-8-1,-14 9 1</inkml:trace>
  <inkml:trace contextRef="#ctx0" brushRef="#br0" timeOffset="128147">2395 17664 19524,'51'2'1063,"-17"-2"1,4 1-638,16-1 0,7 0-1866,-5 0 1,5 0 0,4 0 1535,-8 0 1,3-1 0,3 1 0,6 0-42,-18-1 0,4 0 0,2 1 1,2-1-1,2 0 0,0 0 1,1 0-1,-1 0-21,-4 1 1,1 0 0,0-1 0,0 1 0,1 0 0,1 0 0,1 0 0,1-1 0,1 1-152,-1 0 1,2-1 0,2 0 0,0 1 0,2-1 0,0 1 0,-1-1 0,0 0 0,-1 1-1,-2-1 1,-1 1 116,2 0 0,-1 0 0,-2 0 0,0 0 0,-1 0 0,0 0 0,-1 0 0,0 0 0,1 0-67,5 0 1,1 1-1,0-1 1,0 0-1,-1 1 1,-2-1 0,-3 1-1,-1-1 68,0 1 1,-2-1 0,-3 1 0,0-1 0,-1 1 0,1 0-202,9 0 1,-1 0 0,0 0 0,0 0 0,-1 0 199,-4 0 0,-1 0 0,-1 0 0,2 0 0,2 0 32,-2-1 0,2 1 0,2-1 0,0 1 0,0-1 0,-1 0 40,1 0 1,-1 1 0,0-1 0,1 0 0,0 0 0,2 0-4,-2 0 1,2 0 0,1 0-1,1 1 1,-2-1 0,0 0-1,-4 0-63,0 0 1,-2 1-1,-2-1 1,0 0 0,-1 1-1,0-1-6,7 1 0,-1 0 0,0 0 0,-3 0 0,-2 0 66,-4 0 0,-3 0 0,0 1 0,3-1 74,4 1 0,3 1 0,2-1 0,1 1 0,0-1-124,-8 0 1,0 0 0,1 0 0,1 0 0,0 0 0,2 0-26,0 0 0,2 0 0,1 1 0,0-1 1,1 0-1,-1 1 0,-2-1-37,8 0 0,-1-1 0,0 1 0,-1 0 0,-3-1 1,-2 1-68,-2 0 1,-3-1 0,-2 1 0,-1-1 0,-3 0-88,19 0 0,-4 0 1,-10 0 375,-15-1 0,-4 1-938,2 1 0,-7-4 1206,-14-14 1,14 12 0,-43-12 0</inkml:trace>
  <inkml:trace contextRef="#ctx0" brushRef="#br0" timeOffset="128295">11461 17889 12813,'0'0'0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34:04.637"/>
    </inkml:context>
    <inkml:brush xml:id="br0">
      <inkml:brushProperty name="width" value="0.09071" units="cm"/>
      <inkml:brushProperty name="height" value="0.09071" units="cm"/>
      <inkml:brushProperty name="color" value="#FF0000"/>
    </inkml:brush>
  </inkml:definitions>
  <inkml:trace contextRef="#ctx0" brushRef="#br0">9090 5341 24206,'63'-5'210,"0"0"0,-18 2 0,1 0 0,7 1-185,0 0 0,8 1 0,5 0 0,2 1 1,-1-1-1,-5 0-807,-3 1 1,-3-1 0,0 1 0,2 0 0,5-1 782,-4 1 0,4 0 1,3 0-1,3 0 1,0-1-1,0 1 0,-3 0 1,-2 0-2,-3 0 0,-2 0 0,-1 0 0,0 1 0,-1-1 0,1-1 0,1 1-19,4 0 1,2-1-1,1 1 1,-1-1 0,0 0-1,-3 0 1,-1 0 15,8 0 1,-2 0 0,-2 0 0,-3 0 0,-5-1 2,10 0 0,-6-1 0,-9 0 50,-8-1 1,-11 0 1088,-10 0-1022,-7 1-1720,-2-1 1603,7-1 0,-12 3 0,5-2 0</inkml:trace>
  <inkml:trace contextRef="#ctx0" brushRef="#br0" timeOffset="468">14830 5140 24010,'49'0'23,"0"0"0,0 0 0,0 0 0,6 0 1,2 0-1,-1 0 0,-2 0-1185,-1 0 0,-3 0 0,1 0 1,4 0 1133,3 0 0,5 1 0,2-1 0,-2 0 0,-5-1-6,-3 1 0,-2-1 1,-3 1-1,1-2-28,12 1 1,0-1-1,0-1 56,-12 0 0,1-1 0,-2 0 1,-3-1 10,18-1 1,-4 0 180,5-2 0,-8 1 116,-8-2 40,-12 1 302,-6 0 1883,-8 2-2298,-8 0 1209,-8 4-2564,-4 0-56,0 4 1182,3 10 0,-3-7 0,1 7 0</inkml:trace>
  <inkml:trace contextRef="#ctx0" brushRef="#br0" timeOffset="2167">7335 6150 22649,'31'-14'862,"5"3"-632,9 11-45,7 0 123,8 0-1119,-23 0 0,3 0 912,9 2 0,8 0-12,-1 1 1,8-1-1,5 1 1,2 0-71,-16-1 1,3 1 0,1-1-1,1 1 1,0-1 0,0 0-384,1 1 0,-1-1 0,1 0 0,0 1 0,2-1 0,1-1 367,-6 1 1,4-1-1,1 0 1,0 0-1,0 0 1,-2 0-1,-3 0 1,-5 0-251,17-1 0,-6 0 1,-2 0-1,3 1 249,-1-1 0,2 0 1,1 0-1,-2-1 1,-3 1 11,-3-2 0,-3 0 0,-2 0 0,-3-1-28,1 1 1,-4 0-1,-1-1 454,23-2 0,-9 0-53,-13-1 461,-26 4-719,-16 1 1760,-3 1-1822,5 0 2528,13 1-2539,0 2 138,6 1-199,-11 0-29,-4-2-280,-5-1-3713,-10-1 4027,-23-15 0,13 11 0,-12-12 0</inkml:trace>
  <inkml:trace contextRef="#ctx0" brushRef="#br0" timeOffset="3469">12872 5965 19025,'-14'39'1439,"4"-10"-498,9-26-252,1-3-386,3-6-230,4-4 28,4-10-29,9-14-677,-7 5 605,-15 11 0,3 8 0,-16 17 0</inkml:trace>
  <inkml:trace contextRef="#ctx0" brushRef="#br0" timeOffset="26302">11686 7130 26071,'50'-12'0,"0"0"0,8 0 0,4 1 0,-16 6 0,3 1 0,0 1-985,3-1 0,1 0 0,0 1 957,-3 0 0,0 0 0,-1 0-6,14 0 1,-3 0-35,-12 1 1,-2 0 443,2 0 0,-2 1-413,-2-1 1,-2 0 36,-4 1 0,-2 0 34,21-1 448,-37 2-477,-9 0-5,-6 0 6,-3 0-1711,-2 0 0,0 0 1</inkml:trace>
  <inkml:trace contextRef="#ctx0" brushRef="#br0" timeOffset="28957">11238 8119 22660,'49'-7'287,"-1"0"0,1 0 0,4 0 1,5 1-1,4 0 0,0 0 1,-3 1-1653,2 0 0,-2 1 0,1 0 1,4 0 1386,-6 0 0,3 0 1,3 0-1,0 0 1,2 1-1,-1-1-9,-7 1 1,1 1 0,0-1-1,1 1 1,0 0 0,0-1-1,0 1-162,1-1 0,0 0 0,0 0 0,1 0 0,-1 0 0,-1-1 0,1 1 138,-2 0 1,0 0-1,0 1 1,-1-1 0,0 0-1,-1 0 1,-1-1-7,2 1 1,1-1 0,-1 1 0,-2-1 0,-3 0 0,-4 1 10,14-3 1,-7 1-1,-2 0-228,14-2 1,-5 0 269,-15 1 1,-6 0 1553,14-4-1085,-19 2 2774,-9-1-3038,-11 2 2102,-4 1-2791,-11 4-85,9 0 533,14-4 0,-8 2 0,6-2 0</inkml:trace>
  <inkml:trace contextRef="#ctx0" brushRef="#br0" timeOffset="30073">20217 8142 23713,'56'-9'257,"0"1"1,6-1 0,2 1-201,-21 3 1,2-1 0,0 1-530,5-1 1,2-1-1,3 1 502,0-1 1,5 0 0,0 0 0,-3 0-30,-6 0 1,-1 0-1,0 0 1,0 0 6,3 0 0,1 0 1,-1-1-1,-5 1 12,16-1 0,-8 0-20,-18 2 0,-5 1 492,7 1-615,-6 0-4104,-22 2 4227,-31 15 0,6-10 0,-17 11 0</inkml:trace>
  <inkml:trace contextRef="#ctx0" brushRef="#br0" timeOffset="30905">5314 8781 23069,'47'-4'1394,"13"-2"-1252,-15 1 0,7-1 0,3 0-1273,-1 0 0,3-1 1,1 1-1,0-1 1132,1 1 1,1-1-1,0 0 1,-1 1-4,1-1 1,1 0-1,-3 1 1,-5 0 409,13 0 0,-6 2-1778,-6 0 1,-5 1-3489,12 0 4858,-45 1 0,-12 2 0,-31 0 0</inkml:trace>
  <inkml:trace contextRef="#ctx0" brushRef="#br0" timeOffset="31172">5403 8861 23523,'66'-6'-20,"1"0"0,-1-1 1,-14 2-1,1 0 1,0 0-1,-1 0-71,0 1 0,-1 0 0,1-1 0,2 1-646,3 1 1,2-1-1,3 0 1,-2 1-1,-1 0 276,5 0 1,-2 0-1,0 0 1,-1 1-199,1 0 1,0 0 0,-2 0 0,-6 1-22,11-1 0,-12 2-1303,-14 0-456,-34 0 2439,-17-1 0,7 1 0,-7-2 0</inkml:trace>
  <inkml:trace contextRef="#ctx0" brushRef="#br0" timeOffset="31322">7731 8799 16857,'0'0'0</inkml:trace>
  <inkml:trace contextRef="#ctx0" brushRef="#br0" timeOffset="32242">1943 8066 23007,'30'30'186,"0"1"1,-3-2 0,-2 1-89,-5 1 0,-3 1 362,18 21 10,0-6 34,-3-24 40,-2-20-200,1-17 1,6-8-241,-2-1 1,3-3-1,3-4-704,-2 1 1,3-4-1,2-2 1,1-1 0,-3 2 601,6-5 1,-2 1 0,0-1 0,3-2-7,0 1 1,3-4 0,1 0-1,-3 2 1,-6 4-249,-2 3 0,-5 4 1,0 0 249,5-4 0,-1 0 0,-2 4 19,-1 3 0,-3 3-51,19-13-123,-2 3-274,-32 22 2288,-16 11-3688,0 6 2103,5 11 0,-3-7 0,2 7 1</inkml:trace>
  <inkml:trace contextRef="#ctx0" brushRef="#br0" timeOffset="40893">10960 9902 22711,'38'0'1696,"6"0"-1130,-6 0-297,2-1-67,9 0-168,-5-3 134,13 0-737,-22 2 0,7-1 588,1 1 1,8 1-1,4-1 1,2 1-413,3 0 1,4 0-1,2 0 1,3 1 0,2 0 396,-16 0 1,3 1 0,1-1 0,2 1 0,0 0 0,0-1 0,-1 1 0,-1 0-341,3 0 1,0 0-1,-1-1 1,-1 1-1,0 0 1,0 1 0,0-1 335,7 1 0,1 0 0,0 0 0,-2 1 0,-3-1 0,-3 0-192,6 0 1,-4 0-1,-2 0 1,2-1 177,-4 0 1,2 0 0,0 0-1,-2 0 1,-2-1 20,1 1 0,-4-1 0,0 0 0,0 0-58,0 0 1,2-2 0,-3 1-1,-6 0-243,7 1 0,-10-2-1151,2-3-926,-30 2 2371,-18-5 0,0 5 0,-8-3 0</inkml:trace>
  <inkml:trace contextRef="#ctx0" brushRef="#br0" timeOffset="41732">16479 9726 19692,'-23'0'3355,"11"0"-2734,29 0-106,26-1-257,-4-1 0,9 0-495,5-1 1,10 0-1,4 0 1,2 0 271,-15 0 1,1 1-1,1 0 1,3-1 0,1 0-1,4 0-207,-6 0 1,2 0 0,2 0 0,3-1 0,1 1-1,0-1 1,1 0 0,-1 0 0,0 0 174,-5 1 0,1-1 1,1 0-1,0 1 0,0-1 1,0 0-1,-1 0 1,-1 0-1,-2 1 0,-1-1-3,11-1 0,-3 1 0,0-1 0,-2 1 0,-1-1 0,-2 1 0,0-1-22,2 0 1,1 0 0,-1 0-1,-4 0 1,-7 1 0,-10 0-131,1 0 1,-11 0-986,3 1-812,-24 2-1569,-12 3 3518,-34 15 0,20-10 0,-17 9 0</inkml:trace>
  <inkml:trace contextRef="#ctx0" brushRef="#br0" timeOffset="42209">16031 9975 20666,'58'-8'409,"0"0"0,-1 0 0,6-1 0,1 2 0,1 1-257,-13 2 1,0 2-1,1 1 1,1-1-980,3 0 0,1 0 0,3 1 0,3-1 941,-4 1 1,4 0 0,3 0 0,0 0 0,-1 0 0,-3 0-461,1-1 1,-4 1-1,0 0 1,1 0-1,2 0 358,-7-1 1,2 1 0,2 0 0,0-1 0,-1 1 0,-2-1 0,-3 1-91,3-1 0,-3 1 0,-1-1 0,-1 0 0,0 0 113,10-1 0,0 0 0,-2 0 0,0 0-137,-6 0 1,-1-1 0,-1 1 0,1-1 116,1 0 1,0-1-1,-1 1 1,-3-1 346,-2-1 1,-2 1-1,-2-1-37,23-2 0,-9 0 95,-11-2 1921,-26 5-2162,-15 3 2380,-5 2-4934,-1 0 2640,-16 6 0,13-4 1,-13 4-1</inkml:trace>
  <inkml:trace contextRef="#ctx0" brushRef="#br0" timeOffset="42376">19504 9857 16420,'0'0'0</inkml:trace>
  <inkml:trace contextRef="#ctx0" brushRef="#br0" timeOffset="43626">22998 8393 21259,'-12'-43'616,"-31"35"-420,4 33 1,-6 15-147,7-10 1,-4 4-1,-1 1 1,1-1-1302,-8 7 0,1 0 1,-1 0 1250,6-5 0,-1 1 0,0-2 0,3-2 15,3-3 0,3-3 0,-1 0 261,-3 3 1,-2-1-1,2 1-202,2-4 1,2 1 0,0-1 14,-16 11 1,3-1-62,14-11 0,4-3 174,1 2 601,23-19-568,9-9-229,8-9 44,8-11 973,1-2 1,3-4-1002,3-6 1,1-1-23,0-1 0,-1 1 96,0-1 1,-2 3 21,5-9 509,0 2-179,-13 17-397,-3 6-1,-11 19-44,-8 11 111,-5 12 104,-6 7-221,-3 9 28,0 2 11,-1 5-39,-5 15 101,9-7-101,2-4 84,10-17 118,9-21-17,27-3-107,28-8 3,-10-7 1,3-2-77,-6 1 1,0-1-96,0-5 0,-2-1 90,10-5 112,-9 2-56,-12 3-44,-10 3 128,-9 4-146,-6 2-1013,-4 3-387,-1 1-1602,4 1-1602,3 0 4610,5 0 0,-6 0 0,-1 0 0</inkml:trace>
  <inkml:trace contextRef="#ctx0" brushRef="#br0" timeOffset="43757">22784 9106 14051,'0'0'0</inkml:trace>
  <inkml:trace contextRef="#ctx0" brushRef="#br0" timeOffset="62658">24629 3376 19776,'-53'-40'2189,"12"9"-1819,39 28-50,2-1-147,30-12-137,0 3 1,6-2 19,17-5 0,4 0 19,7-1 1,-2 1-186,-13 5 0,-3 2 113,-11 3 0,-5 2 193,-6 3-95,-9 1-112,-10 4 44,-2 43 29,-3 18-1054,0-3 1,0 6 991,0-19 0,0 2 0,0 0 0,0 5 0,0 2 0,0-1-386,0 1 0,0-1 0,0 1 404,1-1 1,1-1 0,-1 0-317,1-1 0,1 0 1,0 3 318,1 0 0,2 3 0,-1 2 0,0 1-28,-1-9 0,0 3 0,-1-1 1,1 1-1,-1 0-307,1 0 1,-1 0-1,0 1 1,0-1 0,0 0 304,-1 1 0,0-1 0,0 1 0,-1-2 0,0-3 9,-1 15 0,0-3 0,-2 3 75,0-13 1,-1 2 0,0 3-1,0-1 1,0 1 4,0 1 1,1 0 0,-1 1-1,1 1 1,-1 3-39,1-2 0,-1 4 0,0 1 0,0-1 0,0 0 0,2-3-130,0 0 0,0-1 1,1-2-1,1-1 0,0 1 111,0-2 1,1 0 0,1 0-1,0-2 1,1-4 35,3 15 1,2-5 0,0-1-68,1 1 0,2-1 1,-1 0 8,2-1 1,0-1 0,1 0 35,0-1 1,1-1-1,1-1-37,-1-2 0,1-1 0,0 3 234,0-4 1,1 4 0,0-1-1,-1 0-234,2 9 0,-2-2 0,-1 0-2,1-1 0,-1 0 1,-3-4 21,0 7 0,-6-7-20,-7 5 396,-11-17 1,-9 0-336,-13 0 1,-12-3-41,6-15 0,-7-1 0,-2-1 0,0-3 181,-11 2 1,-1-3 0,-2-3-195,6-5 0,-2-2 1,0-2-1,4 0 1,-1-2 1,4-1-1,2-1 402,-16 1 0,4 0-389,12-1 1,5-1-12,-20 2 627,16-1-1137,6-1 513,91-28 1,-49 20 0,35-8 0,1 0 0</inkml:trace>
  <inkml:trace contextRef="#ctx0" brushRef="#br0" timeOffset="63424">27218 4298 20979,'-55'36'189,"1"1"1,23-3 0,-4 9 0,-2 7 0,-1 5 0,1 2 0,0 0 0,2-3 0,3-5-161,-5 7 0,4-3 0,2-1 1,-1 2-1,-3 4-737,4-7 0,-2 5 1,-2 4-1,0 0 1,0-1-1,2-2 1,3-5-1,4-7 758,-9 16 1,6-9 0,3-8-23,7-11 0,2-3 1481,-10 19-1475,4-8 11,3-6 982,3-10 9,6-25-963,5-32 0,6-17-38,-1-4 1,1-6-1,1-1-338,-1 4 1,1 0 0,0-1 352,0-6 1,0-1-1,1 9 87,-1 14 1,0 6 3458,0-17-3596,-8 40 39,-5 23-11,-10 36-28,8-11 0,0 3-298,-1 4 1,-1 3 291,1 2 1,0 1 22,1 0 0,2 1-17,0-2 0,1 1 697,0 14 0,0 0-697,5-8 0,0-1-17,0 3 0,2-4 51,2 7-34,2-32 235,0-23 168,19-13-352,29-31-65,-4 7 0,3-2-93,-2 0 1,0-1 106,3-1 0,-1 5-31,-16 12 1,-1 4 133,19-6-265,-10 11-611,-3 6-2554,4 21 3327,13 4 0,-22 0 0,-1-4 0</inkml:trace>
  <inkml:trace contextRef="#ctx0" brushRef="#br0" timeOffset="63576">27214 5949 20851,'46'12'-2338,"-14"-5"1,-21-3-1</inkml:trace>
  <inkml:trace contextRef="#ctx0" brushRef="#br0" timeOffset="66059">7252 2233 23819,'-8'-21'-33,"1"14"251,7 41-117,0 12 95,1-6 0,0 5-59,0 2 0,0 0-311,1 0 1,1-1 246,-1-7 0,0-4 395,3 0-238,-1-12 140,1-10 302,3-7-196,7-6-28,11-14-191,25-19-961,-16 8 1,8-8 0,3-1 0,-2 1 704,-4 3 1,-1 2-1,2-1 1,4-3-1,-2 3 1,5-3 0,3-2-1,1-1 1,0 2 0,-2 1-1,-4 4-375,8-5 0,-4 5 1,-1 0-1,2 0 374,-3 1 0,2-1 0,1 1 0,-2 2 0,-5 3-36,6 1 1,-5 3 0,-2 2 29,4-3 0,-3 2 6,-3 1 0,-4 3 0,3-1-44,-19 6 38,-7 4 2468,-7 1-2698,-4 2 110,-3 1 126,-25 18 0,19-13 0,-19 12 0</inkml:trace>
  <inkml:trace contextRef="#ctx0" brushRef="#br0" timeOffset="85936">1027 10015 22811,'-18'-33'348,"4"17"-80,20 36-60,10 42-133,-6-22 1,-1 1-4,1 0 1,0 0-37,-3-2 1,-1-3 126,0 3 318,2-6 881,9-21-892,35-46-431,-19 8 0,2-6-692,0-3 1,3-4 0,1-1 650,2 0 0,2-1 0,1-1 10,-8 8 1,2-1-1,0 1 1,-1 0-9,13-10 0,0 0 0,1 1-126,-12 10 1,2 1 0,-1 0 0,-3 2 126,1-2 1,-2 2 0,-1 2-33,11-9 1,-5 4 24,2-6-705,-25 22-684,-8 7-1126,-6 7-1338,-18 26 3859,-22 27 0,14-16 0,-11 10 0</inkml:trace>
  <inkml:trace contextRef="#ctx0" brushRef="#br0" timeOffset="91290">9621 11800 24844,'29'54'515,"-1"-5"-172,-7-17 424,20-5-504,-9-22 0,3-6-162,3-4 0,0-5-928,16-11 0,0-7 830,-1-7 0,2-8 17,-16 13 0,3-4 0,3-2 0,-1-2 0,0 2-205,-3 1 1,1-1-1,-1 0 1,0 0-1,0-1 204,4-3 0,1-1 0,0 0 0,-1 1 0,-5 2-8,11-9 0,-5 3 1,-5 4 4,-5 5 1,-7 4 116,5-3-99,-10 10 50,-9 9-34,-10 8 1054,-3 9-1961,-2 20 610,-10 10 247,-4-1 0,0 0 0,-3 1 0,-8 4 0</inkml:trace>
  <inkml:trace contextRef="#ctx0" brushRef="#br0" timeOffset="92727">1829 11932 23993,'-18'-10'370,"21"1"-337,47-1 1,23 3-26,-13-3 1,3-1-954,-5 0 1,4-1 0,-3-1 927,-12 2 0,-2-1 1,-1 0-54,10-4 0,-3 0 372,-13 4 1,-4-2-303,16-19 577,-28-2-409,-27-10-11,-15 10 319,-35 2 1751,15 19-1935,4 2 16,20 8-303,18 4 74,10 3-74,9 6-5,10 4 51,4 9-51,15 13 0,-13 9-9,-18-12 1,-6 2 8,-11 21-73,-21 3-556,-16-14-94,-7-3-649,-5 0 1372,12-10 0,1-1 0,3-4 0,-12 13 0</inkml:trace>
  <inkml:trace contextRef="#ctx0" brushRef="#br0" timeOffset="92860">2738 12355 15373,'0'0'0</inkml:trace>
  <inkml:trace contextRef="#ctx0" brushRef="#br0" timeOffset="95306">14072 13084 17630,'-37'2'1311,"0"1"0,-23 3-360,54-5-167,3 1-184,2-2 67,1 1 526,7-1-622,47-1-468,-19-1 1,5 0-658,4 0 1,5 0 0,0-1 554,2 0 1,1-1 0,1 1 50,5-1 1,1 0 0,-2 1-50,-2 0 1,-2 0 0,1 0 19,-2 0 1,0 0 0,-3 0 7,3 0 0,-5-1 106,-8 1 0,-6 0 31,-9-2-168,-39 0 0,-17 3-454,-9 1 0,-5 0-98,2 1 1,-1 0 130,-1 2 0,5 1-1058,5-1-633,93 3 2112,-6-5 0,10-3 0,-5 1 0,-5 1 0,-2 0 0,-3-1 0,-1-1 0,1 1 0</inkml:trace>
  <inkml:trace contextRef="#ctx0" brushRef="#br0" timeOffset="95754">19404 11896 24861,'-7'48'589,"3"-12"-433,0 9 281,10-15 386,32-14-521,0-18 1,5-6-256,4-3 1,2-5-410,-8-1 1,1-3-1,-2-1 409,12-9 1,-3-1-45,4-3 0,-1-2 50,-3 1 0,2-2-109,-11 8 0,1-2 1,-2 2 29,6-5 1,-2 3-163,-3 1 1,-5 4-1857,-3 3 2044,-51 38 0,13-10 0,-16 12 0</inkml:trace>
  <inkml:trace contextRef="#ctx0" brushRef="#br0" timeOffset="104027">13651 12010 25203,'11'49'269,"-1"-1"-269,-4-2 101,2-5-34,1-7 95,4-10 331,5-10-162,8-7-57,10-9-28,12-15-661,10-13 530,-25 6 0,2-3-563,2-3 1,2-3 450,0-3 0,2-2 23,-3 2 0,3-2 0,-1 0-26,-2 4 0,0 1 0,0 0-15,-1 1 0,-1 0 0,-1 2 12,6-2 1,-5 6-368,-4 7-985,-12 10-1406,-10 5-740,-6 10 3615,-19 16 0,11-11 0,-12 10 0</inkml:trace>
  <inkml:trace contextRef="#ctx0" brushRef="#br0" timeOffset="107753">13954 14075 11558,'-49'-10'581,"0"0"0,5 1 0,2 1 751,-9 0-794,14 3-185,-8-4 129,7 2-370,0-1-62,-12 1 40,12 1-17,0 2 229,11 1 45,1 1 12,1 0 386,-8-1 454,4 0 184,-6-1-638,13 3-101,3-2 17,11 2 196,0 0 73,6 0-253,0 1-559,10-1 146,10 1-40,19 0 28,27 0-892,-19 0 0,4 0 643,14 0 0,5 0 43,-18 0 1,3 0 0,3 0-46,2 0 1,5 0-1,1 0 1,-2 0 6,-7 0 0,-1 0 1,0 0-1,-1 0-8,0 0 0,0 0 0,-1 0 0,-4 0 8,21 0 1,-9 0 25,1 0-20,-22 0 0,-1 0 36,20-1 286,-3 0-134,-33 0-124,-18 0-1669,-4 1 1,0 0-1</inkml:trace>
  <inkml:trace contextRef="#ctx0" brushRef="#br0" timeOffset="108270">16886 14095 26469,'65'-10'154,"0"1"0,-15 2 0,1 0 0,1 1-121,5 1 1,2 1 0,0 0-1105,6-1 0,1 0 0,0 1 1106,-1 0 0,1 1 1,-2-1-550,-5 1 1,-1 0 0,-1 0 514,-8 1 1,-1-1 0,0 0 7,-1 1 1,0-1-1,-2 1 328,5-1 0,-3 0-315,-4 0 1,-4-1-118,6 1-2241,-37 0 2336,-49 1 0,-18 3 0,25-2 0,-20 1 0,-1 0 0</inkml:trace>
  <inkml:trace contextRef="#ctx0" brushRef="#br0" timeOffset="108520">16635 14033 23769,'59'-4'181,"0"0"1,0 1 0,1-1 0,-1 1 0,4-1-1,0 1 1,1 0 0,0 1 0,-1 0-1090,-3 1 1,-1 1-1,1-1 1,-2 1-1,-1 0 929,10 0 0,-1 0 0,-4 0 0,-6 0 24,7 0 0,-8 0 529,-10 0 0,-3 0-389,17 0 857,-7 0-874,-20-1-627,-5 0-1328,-23 0-5231,-19 0 7018,-9 0 0,8 1 0,2-1 0</inkml:trace>
  <inkml:trace contextRef="#ctx0" brushRef="#br0" timeOffset="110945">1118 13761 22229,'3'33'53,"-1"0"0,4 29 59,10-4 34,1-21 420,8 2 5,3-28-151,9-6-62,15-17-274,-16 0 0,3-4-878,11-10 1,4-5 826,-9 4 1,2-2 0,1-1-34,6-3 0,1-2 0,3-2 12,-13 9 0,2-2 1,2-1-1,-1 1 1,-2 1 9,0 0 0,-1 0 1,-1 2-1,0-1 4,14-9 0,0 1 1,-6 3 68,-8 4 0,-8 5 359,0-1-107,-7 2-111,-8 6-472,-7 6-2805,-9 5 3041,-4 35 0,-1-21 0,0 21 0</inkml:trace>
  <inkml:trace contextRef="#ctx0" brushRef="#br0" timeOffset="117961">1791 14463 23478,'12'33'347,"1"4"174,-6-17 72,5-4 52,7-9-292,10-11-205,7-10 1,7-7-316,-2-1 1,4-2 0,2-2-18,-4 1 0,2-2 0,-1 0 0,-2 2 0,0-1 0,-2 2 0,-2 1 0,5-5 0,0 1 0</inkml:trace>
  <inkml:trace contextRef="#ctx0" brushRef="#br0" timeOffset="119009">5809 14855 23875,'33'-14'306,"1"1"0,7 3 0,8 0 0,4 0 0,2 2-283,0 0 1,4 1-1,2 1 1,2 0-1,1 0-966,0 0 1,1-1 0,3 1-1,-1 0 1,-1 1 0,-2-1 943,4 0 0,-2 0 0,-1 0 0,-2 1 0,-2 1 122,1 0 0,-2 0 1,-3 2-1,-9-1-193,2-1 0,-7 1 338,16-1-1601,-25 0-5159,-41-1 6492,-27 2 0,-8 2 0,0-3 0,3 2 0,1 1 0</inkml:trace>
  <inkml:trace contextRef="#ctx0" brushRef="#br0" timeOffset="119208">6112 14857 21803,'55'-6'120,"0"0"1,1 0 0,-1 0 0,9 0 0,2 1 0,-1 0 0,-1 0-392,-5 0 1,-2 0 0,0 0-1,-1 1-1062,-1 1 1,1 0 0,-3 1 0,-5 1 1332,15 0 0,-11 2 0,4-1 0,-10 0 0</inkml:trace>
  <inkml:trace contextRef="#ctx0" brushRef="#br0" timeOffset="120441">14598 14928 23915,'40'-15'571,"0"0"0,11 0 1,5 4-449,-10 7 0,3 2 0,1 1-1522,11-2 0,2 1 0,2-1 1436,-12 1 1,0-1 0,2 1 0,3-1-32,-1 0 1,4 0 0,1 0 0,0-1-1,-2 0-113,-4 0 1,-1 0 0,-1-1-1,0 1 1,-1-1 106,10 0 0,0 0 0,-2 0 0,-5-1 0,2 0 0,-4-1 0,-9 1 34,12-3 864,-22 1-932,-15 3-1372,-14-5-1092,-66 3 1982,24 3 1,-6 1 356,-5 1 1,-7 1 0,1 1-8,-1 1 0,0 0 0,-1 1 21,-4 0 0,-2 1 0,1 1 137,-1-1 1,0 1-1,-2 1 142,6-1 1,-2 1-1,-1 0 1,2 0 495,-9 0 0,3-1 1,0 0 65,0 0 0,1 0 0,6-1-259,4 1 0,9-3 202,12-1-68,32 0 84,100-1-592,-51-1 0,8 0 0,4-2 0,2 1-252,-7 1 1,4 0 0,2 0 0,1 0 0,0-1 0,-2 1 188,-2-1 0,-1 0 0,1 0 0,-1 0 0,-1 0 0,1 0-63,9 0 1,2 0 0,-2 1 0,-2-1-1,-5 0 78,8 0 0,-5 1 0,1-1-39,-10 1 0,1-1 0,-2 1 1,-2 0 52,2 0 1,-4-1 0,-1 1 9,1-1 0,0 1 1,-8-1 33,15 0 2214,-31 0-2449,-18 1 2108,-12 1-3379,-5 1-513,-8 0 1946,-35 10 0,33-7 0,-21 7 0</inkml:trace>
  <inkml:trace contextRef="#ctx0" brushRef="#br0" timeOffset="127667">11985 15780 24906,'50'-12'275,"0"0"1,-1 0 0,0 1-1,1 2 1,2 1-264,2 3 1,4 2 0,1 1-1,-1 0-1319,-2 0 1,-1 0-1,0 0 1,0 1 1321,2-1 1,1 1-1,1-1 1,2 1 6,-1 1 0,2-1 1,2 1-1,0-1 1,-2 1 44,-4 0 0,-1 0 0,0 0 0,0-1 0,0 1-86,1 0 0,1-1 0,-1 0 0,-1 0 0,-4 0 126,16-1 0,-5 0 0,-7-1-90,-4 0 0,-9-2 44,8-5-61,-28 3 975,-6-1-975,26-6 0,-30 6 0,23-2 0</inkml:trace>
  <inkml:trace contextRef="#ctx0" brushRef="#br0" timeOffset="128899">18034 15735 23007,'38'1'735,"0"0"1,6 0 0,4-1-630,2 1 1,7-2 0,5 1-763,-6 0 1,6-1-1,3 1 1,1-1 0,0 0 681,-8 1 0,1-1 0,0 1 0,2-1 0,0 0 0,2 1-302,1-1 0,2 0 1,1 0-1,1 0 0,-1 0 1,-2 0-1,-3 0 287,9 0 0,-3-1 1,-2 1-1,-2 0 0,-2-1-11,6 1 0,-2-1 0,-4 0 0,-5 0 302,11 0 1,-9-1-289,-12 1 0,-5-1-14,19-1 0,-23 0 0,-13 0 422,-10 0-4803,-43 2 4381,-13 4 0,-12 2 0,6-2 0,12 0 0,0-1 0,-10 2 0,0 0 0,-1 1 0</inkml:trace>
  <inkml:trace contextRef="#ctx0" brushRef="#br0" timeOffset="129233">17976 15793 23394,'57'-6'160,"0"-1"1,1 1 0,-3 2 0,6 1 0,2-1 0,2 2-1,0 0-112,-7 2 1,1 1 0,0 0-1,1 1 1,2-1 0,1 0-726,-6 0 1,2-1 0,2 0 0,0 1 0,0-1 0,0 0 0,-2 0 0,-3 1 691,7 0 1,-2 0 0,-2 0 0,0 0 0,-2 0 0,0 0 31,5 0 0,0-1 1,-2 0-1,-3 0 0,-4 0 129,4 0 1,-6-1-1,-2 0-39,14-1 1,-5 0 551,-15-1 0,-2-1-367,-5-2 0,-2-1-70,18-8-336,-11 0 2126,-18 4-4148,-15 5-2871,-7 6 4977,1 0 0,-1 0 0</inkml:trace>
  <inkml:trace contextRef="#ctx0" brushRef="#br0" timeOffset="130283">22978 15002 21091,'-16'-17'2112,"2"3"-1652,11 9-141,-2-1-6,1-6-117,0-7-11,2-8-45,7-37-53,11 13 0,5-4-76,-6 12 0,1 0 0,3-3-639,2 3 1,3-2 0,1 0-1,1 0 647,1-1 1,1 1 0,1-2 0,1 0-618,4-6 1,2-2-1,1 0 1,1-1 597,-6 9 0,0 0 0,1 0 0,3-2 0,1-3 1,-5 8 0,2-1 1,1-2-1,2-1 1,0-1-1,1 0 1,0 0-1,1 1-1,-1 1 0,0 1 0,1-1 0,1 0 0,0 0 0,0 0 0,0-1 0,0 1 0,0 0-198,0 0 1,0-1-1,0 0 1,0 1-1,0-1 1,0 1-1,0 0 1,1 0-1,-1 1 201,1 1 0,0-1 0,1 1 0,-1 0 0,1 1 1,-1 1-1,0 0 0,-2 2 0,-1 2-200,8-8 0,-2 3 0,-2 1 0,0 1 0,0 1 0,1 0 197,0 1 0,-1 0 0,1 1 0,0 0 0,0 1 0,-1 0 46,7-5 1,-1 2-1,0-1 1,1 1 0,0-1-66,-3 4 0,2-1 1,-1 0-1,1 0 0,-2 1 1,-2 3-33,7-7 1,-2 3-1,-1 1 1,-2-1-240,1 1 0,1-2 1,-4 3-1,-12 5-4635,2-14 350,-59 50 4575,-11 14 0,-1 5 0,-4 5 0,5-1 0</inkml:trace>
  <inkml:trace contextRef="#ctx0" brushRef="#br0" timeOffset="131017">22601 14536 23707,'18'-33'655,"0"0"1,11-18-280,-20 61-141,-2 13-90,1 20 12,-4 14-157,-2 8-238,-1-29 1,-1-1 237,0-1 0,0-1 17,0 29-17,7 2 415,17-28-219,8-10-6,21-41-89,-24 0 0,3-7-567,9-13 0,6-10 0,4-4 348,-11 10 0,2-2 1,3-3-1,0-1 1,3-1-1001,-6 5 1,1-1 0,2-1 0,1-1 0,0 0-1,-1 0 1,0 1 1117,0 0 0,0-1 0,0 0 0,0 1 0,-2 1 0,0 1 0,-3 3 0,13-11 0,-3 2 0,-3 3 0,-3 4 0,-10 9 0,0 0 0,1 0 0</inkml:trace>
  <inkml:trace contextRef="#ctx0" brushRef="#br0" timeOffset="132398">27552 10572 20056,'-47'-5'746,"-1"-1"1,-10-8 0,3-4-481,24 4 0,3-3-633,-14-10 1,1-4 495,10 0 0,2-4 61,5 0 1,0-5-1,4-1-112,5-2 1,3-3-1,1 1-50,-1 0 0,2-1 0,4 2-28,10-20 0,7 6 76,3 19 0,3 5-60,3 2 1,3 3 11,25-17 391,-2 17-436,-2 15 200,6 28-225,-26 9 0,-3 10 42,-1 7 0,0 7 0,-3 2-657,-2 1 1,-1 3-1,-1 2 644,-2-4 1,0 3-1,-1 0 1,-1-1 8,1 9 0,-2-1 1,-1 3-142,-2-5 1,0 4 0,-2-1 0,-3-1-58,-3-8 0,-2-2 0,-2 0 0,-1 0 165,0 3 1,-1 0-1,-3-1 1,-1-6 28,-5-1 1,-3-6 0,-2-3 7,-11 3 0,-3-6 0,5-9 0,-2-5 2,-2-1 1,-2-3 36,3-2 1,-2-4-7,-7-3 1,4-11 33,12-15 0,7-9-33,6-17 0,9-5-32,14-4 1,9 0 375,0 11 1,4 1 0,2 3-359,9-5 0,4 4 24,-3 8 1,3 0 0,1 4 299,15-3 1,3 6-345,7 4 0,0 9-28,-18 14 0,-4 9 28,-6 8 0,-6 5-50,2 29-169,-6 2-66,-7-2 16,-3 10 207,-4-20 68,0-7 78,1-23 1102,4-22-1180,7-9 311,8-16-222,-4 2 1,2-2 97,3-1 0,1 0-36,5-3 0,1 4-141,-9 11 1,-2 4 11,14 2-28,-20 25 0,-6 8-22,-3 11 22,-5 20-28,-3-5 39,0-6-11,-1-16 6,5-21 5,2-12-11,15-27 84,9-16-84,-11 21 0,1 1 106,13-16-100,-4 16-6,-17 24 0,-2 6 61,-3 4-61,10 14-22,14 3 22,27 5 0,-3-8 17,-24-10 0,-1-4-23,15-11 6,-7-8 0,-5-16-11,-17-1 0,-4-6 11,-3-11 0,-2-3-407,0 1 1,-3-1 434,-3-3 0,-2 4 118,-2-10-79,-1 17 34,-5 23-1,-10 45-27,2 33 0,2 18-26,5-22 1,0 3 0,1 3 0,0-1-729,0 1 1,1 0 0,0 0-1,1 0 686,0 1 1,2 0 0,0-2 0,1-5 16,0 14 1,1-7 127,0-10 0,1-2-158,0-7 0,0-1-491,1 8 0,0-1-1400,-1-4 1,-1-2 808,0-2 1,1-3-1633,-2 5 2722,-6-62 0,4 15 0,-4-22 0</inkml:trace>
  <inkml:trace contextRef="#ctx0" brushRef="#br0" timeOffset="132633">28740 10831 15210,'0'-55'1975,"1"-1"1,0 3-1,0 3-1233,0 16 1,0 1 226,6-26-448,3 13-113,8 10-346,9 13 5,36 9-61,-9 14-173,-15 6 0,-1 4 167,13 17-95,-8 14 90,-14 5-54,-20-11 0,-10 0 95,-16-1 1,-12-2 7,-13 4 1,-7-5-76,0-8 1,-2-6-358,-3-7 1,4-4-1080,6-6 1467,21-21 0,17 12 0,10-11 0</inkml:trace>
  <inkml:trace contextRef="#ctx0" brushRef="#br0" timeOffset="132764">29495 10441 15535,'0'0'0</inkml:trace>
  <inkml:trace contextRef="#ctx0" brushRef="#br0" timeOffset="133066">26980 11878 25584,'40'-35'103,"1"0"0,0 0 0,8-1 0,3 1 0,8 2-101,-13 13 1,5 0 0,4 2 0,1 0 0,-1 1 0,-3 0-1078,0 0 1,-2 1 0,-1 1 0,1 0 0,2-1 1024,1 1 1,3-1-1,0 0 1,0 0-1,-3 2 1,-5 2-228,12-2 1,-6 3-1,-2 1-708,16 0 0,-7 2-984,-16 1 0,-19 8 2130,-72 36 1,32-25-1,-34 7 1,-1 0-1</inkml:trace>
  <inkml:trace contextRef="#ctx0" brushRef="#br0" timeOffset="133284">27151 11965 21708,'61'-20'138,"-1"0"1,0 0 0,0 0 0,1 0-1,-1 0 1,0 0 0,1 0 0,3-1-1,-1 1 1,-1 0 0,-2 0 0,1 1-1,0 1-784,1-1 1,1 1 0,0 0 0,-1 1 0,-3 1 0,-3 2 645,5 0 0,-3 1 0,-3 2 0,-2 0 0,10 0 0,-3 2 0,-2 1 390,-8 3 0,-2 0 1,-2 1-1861,11 1 0,-6 2 1470,12 10 0,-25-6 0,-26 6 0</inkml:trace>
  <inkml:trace contextRef="#ctx0" brushRef="#br0" timeOffset="133431">29756 11453 14085,'0'0'0</inkml:trace>
  <inkml:trace contextRef="#ctx0" brushRef="#br0" timeOffset="144468">1127 15459 22627,'-28'5'2004,"5"-1"-1494,23-4 1719,0 0-1887,40-9-292,21-8-957,-1 0 1,8-1 907,-18 4 1,3-1 0,0-1-356,8-1 0,1-1 1,0 0 353,0 1 0,0-1 0,3 0-34,-6 1 0,2-1 1,1-1-1,-3 2-40,-6 1 0,-3 0 0,0 0 0,-1 1 46,14-5 0,-1 1 0,-5 0 16,4-2 1,-9 2 6,-5-1 5,2-5 5,-20 8-442,-1-2 1170,-28 12-1293,-11 4 1711,-8 1-1739,-5 0 336,-3 1 106,-4 1 146,-1 0 0,-21 0 431,-6 0-61,0 0 62,7 1-113,23 2 191,1 1-247,9 1 22,5-1-178,9-2-23,10-1 28,7-1-11,12 0-68,13 0-27,9 0-6,4 0-28,13 6-123,-17 10 111,-8 6-144,-22 12 184,-21 5 0,-11 9 5,-13 9 9,-2-12 0,-5 4-875,0 1 1,-1 0 866,0-1 0,1-1-6,6-7 0,3-4 0,0 1-68,9-9-396,9-11-719,4-8-1633,4-8 2816,2-23 0,0 13 0,0-13 0</inkml:trace>
  <inkml:trace contextRef="#ctx0" brushRef="#br0" timeOffset="145135">3041 14728 20722,'-48'-11'407,"0"-1"0,3 3 0,0 6 24,0 11 1,1 5-1268,7-3 1,0 1 1090,-11 6 0,-1 1-3,15-5 0,1 1 157,0 1 1,1 1-209,2-1 1,0 2 314,-8 9 1,1 5-327,4 3 1,3 4 5,-3 15 0,5 1-427,9-7 1,6-1 294,4 2 0,4-1-47,3-12 0,4-2 67,8 32-34,7-4 3,8-23 1,4-3-32,-5-9 1,3-3 19,10 6 0,5-5 0,11-10 0,1-6-9,-10-1 1,0-2-32,17-3 1,1-2 0,-17-4 0,-1-4 25,18-9 0,1-7-6,-22 6 1,-1-2-1,0-3-4,6-7 1,0-3 0,-4 1-16,6-10 0,-6 0-3,-8-2 0,-6 0 2,-11 10 1,-4 1 0,-2-2 0,-2-1 0,-3 1 0,-2-2 466,-1-14 1,-7-1-504,-9 5 1,-7 0-281,-8-5 1,-5 5-141,-1 14 1,-4 7-456,-3 9 1,-1 6-927,7 6 1,-1 4 1834,-9 3 0,1 1 0,-5-2 0,-1 5 0</inkml:trace>
  <inkml:trace contextRef="#ctx0" brushRef="#br0" timeOffset="145302">3627 14728 19692,'0'0'0</inkml:trace>
  <inkml:trace contextRef="#ctx0" brushRef="#br0" timeOffset="148099">7081 17707 24783,'43'-13'162,"1"1"0,10-1 1,5 3-124,-10 6 0,3 1 0,3 1-918,-5 0 0,2-1 0,4 1 1,4 0 916,-8 0 0,4 0 1,3 0-1,2 0 1,2 0-1,-1 1 0,0-1-326,2 1 1,1 0 0,1 0-1,0 0 1,1 0 0,-1 0 0,0 0 287,-7 0 1,1 0 0,-1 0-1,1 0 1,-1 0 0,0 1 0,0-1-1,-2 0-107,4 1 1,0-1 0,-1 1-1,-1 0 1,-1 0 0,-2 0-1,-4 0 124,15 0 0,-4 0 0,-4 0 0,0 0-166,-5 0 1,-1 0 0,-2 0 0,-1 0 170,5 0 1,-2 0-1,-3 0 366,11 0 1,-7 0-255,8 0 1134,-26-5-2955,-32 1 572,-16-9 1115,-10-2 0,8 5 0,0-1 0</inkml:trace>
  <inkml:trace contextRef="#ctx0" brushRef="#br0" timeOffset="150918">13903 17497 27236,'40'-38'102,"1"0"0,3 16 0,9 5 0,6 2 0,3 4-81,-5 4 0,4 3 1,3 3-1,1 1 1,1 0-1,-1 0-820,-7-2 0,-1 1 0,1 0 0,0 1 0,1-1 0,1 1 0,0 0 799,-1 0 0,2 0 0,1 0 0,0 1 0,0 0 0,-1 0 0,-2 0 0,-3 0-180,4 0 1,-3 0-1,-1 0 1,-1 1-1,-1-1 1,1 1 179,8-1 0,0 0 0,0 1 0,-1-1 0,-1 0 23,-2 0 1,-2 0 0,0 0-1,1-1 1,1 1 5,-3-1 0,2 1 0,0-1 0,0 0 0,0 0 0,-3 1-6,1-1 1,-2 0-1,-1 0 1,0 0-1,-1 0 10,10 0 1,0 0 0,-3 0 0,-5 0-32,18 0 1,-12 0-7,-8 0-158,-12 0 1351,-6 0-4572,-24 0 3383,-39 1 0,-33 2 0,10-1 0,6-1 0,-5 1 0,0 0 0,0 0 0</inkml:trace>
  <inkml:trace contextRef="#ctx0" brushRef="#br0" timeOffset="151337">14128 17720 14628,'-41'0'2506,"0"0"1,-24-1-1269,46-1-102,14-7-328,44-5-330,20 2 1,12 1-1538,-17 4 0,2 1 0,5 0 1189,1 1 0,3-1 0,3 2 1,-1-1 3,-3 2 0,0 0 1,1 1-1,5-1-14,-15 0 1,2 1 0,2-1 0,3 1 0,-1-1 0,2 0 0,-2 1-69,3-1 1,1 1 0,0-1 0,0 1 0,1-1 0,2 1 0,0-1-20,-7 1 1,2 0-1,1 0 1,0-1 0,1 1-1,0 0 1,-2 0 0,-1 0-1,-3 0-9,4 0 0,-1 0 0,-2 0 0,-1 0 0,-1 0 0,1 0 0,-1 1-2,8-1 1,2-1-1,-1 2 1,-2-1-1,-5 0 1,-7 0 18,4 0 0,-8 1 1,0-1-42,1 0 0,0 0 0,-8 0 73,9-4-73,-26 4-784,-7-2-309,-20 3 1759,-7 1-4827,-5 5 4395,1 5 0,6-2 0,2 1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36:43.501"/>
    </inkml:context>
    <inkml:brush xml:id="br0">
      <inkml:brushProperty name="width" value="0.09071" units="cm"/>
      <inkml:brushProperty name="height" value="0.09071" units="cm"/>
      <inkml:brushProperty name="color" value="#FF0000"/>
    </inkml:brush>
  </inkml:definitions>
  <inkml:trace contextRef="#ctx0" brushRef="#br0">11561 4570 22907,'-39'0'1568,"17"0"-1048,71 0-167,15 0-181,-21 0 1,10-1-1,5 0 1,1-1-818,0 0 1,3 0 0,2-1 0,3 0 0,2 0 669,-14 1 0,2-1 0,2 0 1,2 1-1,0-1 0,0 0 1,-1 0-1,-2-1-244,5 1 0,-1 0 0,-1-1 0,0 1 0,0-1 0,0 1 0,0-1 219,-1 0 0,0 0 0,1-1 0,-1 1 0,-1 0 0,-2 0 0,-2 0-215,5-1 1,-4 1-1,-1 0 1,0 0 0,4-1 207,2 0 1,3 0-1,1-1 1,0 0-1,1 1 1,-3-1-135,-3 1 1,-1 0 0,0-1 0,-1 1-1,1 0 1,-1-1 115,3 1 1,2-1 0,-1 0 0,0 0 0,-4 1 0,-3-1-16,5 1 1,-4-1 0,-3 0 0,-5 1-12,14-2 1,-13 1 1017,-15 0-1633,-14 1 1885,-9 1-6864,-37 3 5645,-10-1 0,-3 2 0,-10 0 0,15 0 0,0 0 0</inkml:trace>
  <inkml:trace contextRef="#ctx0" brushRef="#br0" timeOffset="377">11731 4541 19910,'60'-2'493,"-1"0"1,1 0-1,0 1 1,0-1 0,5 0-1,-3 0 1,2 0 0,4-1-1320,-8 0 0,3 0 0,2-1 0,1 0 1,-2 0-1,-2 1 904,1 0 0,-2-1 1,-1 1-1,0 0 1,1 0-232,1 1 0,0-1 0,1 0 1,0 1-1,-1-1 186,-1 0 1,-1 1 0,1-1 0,-1 1 0,-1-1-38,0 0 1,-2 1-1,1 0 1,-1-1-1,0 0 12,9 0 1,-2 0-1,1 0 1,1-1-98,-9 0 1,2 0-1,0 0 1,-2-1 0,-2 1 93,-3-1 1,-1 0 0,-2 0-1,-1 0-5,13-2 0,-1 1 0,-8-1 42,-9 0 0,-9 0 1440,-11 1-1409,-6 2 2143,-8 0-2316,-4 3 1589,-4 0-7257,-14 2 6104,-13 7 1,8-5 0,-5 5 0</inkml:trace>
  <inkml:trace contextRef="#ctx0" brushRef="#br0" timeOffset="1894">16650 3380 26631,'12'-54'627,"6"12"1,4-1-586,0 11 0,2 1-917,2-3 0,1-2 0,2 0 903,1 2 0,0-1 0,4-3-28,4-4 0,4-6 0,3-2 0,0 0 0,-2 2-470,-7 8 1,-1 2 0,0 0 0,1-1 0,2-2 463,2-4 0,2-1 1,2-3-1,0 1 1,-1 1-1,0 3 6,1-1 0,0 2 0,-1 1 0,-1 2 0,0 1-157,0 1 1,0 1-1,-2 2 1,0 1 148,10-8 1,0 2-1,-6 5-29,-2 7 1,-6 7-110,-7 6 31,-5 3-3178,-14 6-2350,-41 7-424,-7 5 6588,2-1 0,1-1 1,3 2-1,8-3 1</inkml:trace>
  <inkml:trace contextRef="#ctx0" brushRef="#br0" timeOffset="2163">17702 1749 24693,'34'-19'151,"0"0"0,0 0 1,-1 3-119,24-3-605,5 2 672,1 5-100,-4 5 102,-7 4-63,-7 12-5,-10 7 100,-9 15 140,-9 8-249,-11-3 0,-2 1-25,0 22-150,-5-19 1,-2 1-736,-6 18-1650,-4-13 1,-3 2 2534,-1-2 0,0-1 0,3-8 0,1-2 0,-8 14 0</inkml:trace>
  <inkml:trace contextRef="#ctx0" brushRef="#br0" timeOffset="11688">19484 455 20901,'-46'38'752,"0"1"1,0 5 0,4 3-552,14 5 1,4 4-1136,5-11 1,0 2 0,2 0 989,0 3 0,1 0 0,1 0-43,2-1 0,1 0 0,2-1 322,1-2 1,2 0-1,5-3-223,8 12 0,6-5-70,-1-9 0,6-5 31,10-10 0,5-6-17,28-5-17,-25-16 1,0-5 19,2-3 0,0-8 13,-1-8 1,1-7 0,-2-7 19,-6 0 1,-3-6 0,0-4 0,-2-2-503,-1 1 1,-1-5 0,-1-1 0,-2 0 0,-1 1 410,1-5 0,-3 0 1,-1 1-1,-3 1 6,-3 3 0,-1-1 0,-3 4 0,-3 6 497,-3-1 0,-3 6-504,-9-14 38,-11 17-8,-6 23 1,-8 7-31,-10 9 0,-5 12 5,5 7 1,-3 9 0,2 2-250,6-3 1,2 2-1,2 4 251,-2 9 1,3 5 0,4-2 8,4 1 1,4 2 758,5-8 1,0 3 0,3-3-785,1 5 1,3-3 97,-3-1 1,5-5 350,11-6-250,15-49-179,11-14 73,-7 5 0,0-3-227,1-4 0,1 0 148,0-1 1,0 0 795,4-6 1,0 3-836,18-7 98,6 32-64,-13 41 5,-18 3 1,-3 5-23,-1-3 0,0 3 20,7 16 0,3 3-12,4-3 1,4 0-478,-5-13 1,3 1 0,-1-4 124,7 3 0,0-7-127,-1-7 1,-1-8-613,7-7-3768,-2-11 1586,-17-13 3282,-2-13 0,-17 9 0,-1 0 0</inkml:trace>
  <inkml:trace contextRef="#ctx0" brushRef="#br0" timeOffset="12488">20102 898 24060,'-20'33'211,"1"1"0,-2 15 0,4 2-208,9-14 0,2 1-232,-2 9 1,3-1 318,4 7 144,20-9-117,20-28-84,-6-27 1,2-8-31,-2-2 0,-1-5-234,1-15 0,-4-3 233,-8 8 1,-4-1 47,-1 0 1,-2-1 61,-1 3 1,-2 1 72,5-25 117,-6 18-86,-6 19-216,-3 26 6,-3 20-6,0 20 5,0 6 57,0 2-56,4-3 647,11-8-687,28-4 18,23-22-18,2-17-80,-30-8 1,-4-5 124,7-25-11,-7-9 0,-9-3 45,-10-1-40,-7 6-16,-9 8-51,-18 34 62,2 19 0,-11 33-33,17 9 49,7-14 1,7 0 25,12-6 0,7-3-25,8 1 0,6-6-17,1-11 0,3-9-15,4-11 1,-1-8 25,16-21-11,-31 8 0,-1-3 36,-2-3 1,-2-2-32,-3-2 1,-3-2 11,-2 0 0,-3-3-17,-1-11 0,-4 1-54,-5 11 1,-3 2 30,-5 1 1,-5 7 17,-10 12-6,-6 31 11,19 13 256,11 27-421,14-21 0,5-1 19,-3 2 1,2-1-311,11 2 0,1-3 148,14 15 89,-3 1 74,-8 0 139,-11-2-61,-12-2 95,-36 12-28,-4-32 0,-4-2-199,-2 0 0,-1-3-1346,-9-4 1,1-6-3020,-11-2 4564,10-5 0,22-2 0,10-1 0</inkml:trace>
  <inkml:trace contextRef="#ctx0" brushRef="#br0" timeOffset="12906">19150 1861 24206,'53'-11'247,"0"1"1,0-1 0,6 0-1,1-1 1,2 1-1120,-12 3 1,2 0-1,0 0 1,1 0 911,3-1 1,1 0-1,0 0 1,1-1-4,-1 1 1,0-1 0,0 0 0,0 0 9,-2 0 1,0 0 0,-1-1-1,0 1-39,-4 0 1,-1 0-1,0 0 1,1-1 19,3-2 0,1-1 0,-1 0 0,-3 0 17,1 0 1,-3-1 0,-1 0-46,19-7 0,-8 1 795,-8-5-1031,-33 13-940,-9 6-348,-23 3-2111,-30 17 0,-14 9 3635,8-6 0,-3 1 0,1 0 0,9-2 0,1 0 0,2 0 0,-17 6 0,0-1 0</inkml:trace>
  <inkml:trace contextRef="#ctx0" brushRef="#br0" timeOffset="13171">19418 1876 23541,'56'-12'128,"0"-1"0,0 1 0,0-1 1,0 1-1,1-1 0,7-1 1,0 0-1,0 1 0,-1-1 1,0 0-59,0 1 1,1 0 0,-1-1-1,-2 1 1,-3 1-1131,0 0 1,-4 0-1,0 1 1,1-1 1124,9-2 1,2-1 0,-1 0 0,-9 2 130,10-4 0,-9 2 395,-11 2 1,-3 0-273,19-9 795,-20 3-985,-9 1 110,-5-5-928,-13 7 806,-4 1-4480,-22 11-5468,-2 8 9789,-8 1 0,10 0 1,3-1-1</inkml:trace>
  <inkml:trace contextRef="#ctx0" brushRef="#br0" timeOffset="14639">21672 816 18296,'-52'-3'3014,"4"-2"-2101,29-3-196,-1-1 885,-1 0-230,11-1-1148,14 2 40,34-3-172,-2 5 0,9 2-349,3 0 0,8 0 0,5 1 0,-1-1 287,-6 1 0,0 1 0,2 0 1,0 0-1,1-1-463,7 0 1,2 1 0,0-1-1,-1 0 1,-4 0 443,1 1 0,-2 0 0,-4-1 1,-4 1-12,20-2 0,-11-1-123,-3-2 100,-10 0 23,-5-1 0,-10 0 367,-17-1-2725,-31-2 3135,-9 1-2928,-19 0-434,8 1-1258,-13-1 1558,-3-2 2475,-12-6 718,14 3 447,4-2-145,15 2-11,0 2 246,4-2 1182,-6-1-717,8 3-745,0 1-919,12 6-5,6 4-56,6 2 358,0 0 241,28 12-514,33 8-220,-26-6 0,3 0-339,9 3 0,-1 0 289,-9-2 0,-2 2 8,10 9 1,-3 3-9,-13-6 0,-3 1 3,5 7 0,-6 2 39,-14 4 0,-9 2-42,-12 1 0,-5 0-3,2 1 0,-3-2-160,-11-3 0,-3-4-364,-14 8-2486,-3-4 3013,46-33 0,-16 9 0,39-28 0</inkml:trace>
  <inkml:trace contextRef="#ctx0" brushRef="#br0" timeOffset="16306">23548 566 24295,'12'36'20,"-1"0"1,-2 0 0,-1-1-60,-3 22-79,-3-1 51,-2-7 67,-3-9 84,-1-13 17,0-13-51,0-20 202,4-15-129,6-18 107,3-10 39,9-3-45,2-3 53,-4 21 1,0 2-127,8-9-134,7 1-17,-10 31 0,1 12-6,2 15 12,0 14-1,1 14-5,-1 6-5,1 0-547,-1-4 480,1-9 111,9-11-6,-8-13 35,6-18-68,-10-14 33,-4-16-10,-1-7 233,-8 8 0,0-2-206,6-29-16,-3 4 5,-5 18-39,-5 26-202,-2 8 202,0 8 12,0 12 32,-8 26-44,3 15-50,-4 5-202,13-23 0,6-2-50,13 2-186,21 3 199,-7-28 1,2-7 226,0-5 1,1-5 52,-1 0 1,-1-4 8,18-25 134,-34-5-100,-9-3 112,-7-3-85,-4 1-55,-9 4 95,-17-3 44,-16 14-139,-4 7 67,-2 14-73,14 11 0,1 6 78,2 5-72,-8 18 66,3 9-13,14-13 0,1 2-53,-6 20 27,6 3-27,11-13 61,3 23-11,16 3-56,-3-31 0,2-3 0,27 23-6,7-26-187,-1-14 0,4-4 137,-10-3 0,2-2-128,14 1 1,3-3 158,2-9 0,1-5 5,-1-3 0,0-3 20,-13 1 0,0-1 0,-3-1 6,4-5 0,-4-1 13,-10 3 1,-4-1 58,-3-5 6,-6 0-28,-6 1 140,-2-8-45,-4 1-145,-2 3 179,-4 8 199,-1 11-328,0 4 56,-1 2-112,-12 2 51,-9 2 27,-17 12-72,4-1 122,0 10-122,12-1 33,1 3 45,4 3-11,-3 19-62,9-7-11,1 15 101,9-15-95,7-1 50,10-5-51,14-6 29,16-5-96,-1-13 1,5-3-12,8-5 0,3-3-705,-7-2 0,2-3 1,-2-1 775,-8 0 0,-2 0 0,-1-2 10,20-9 1,-5-3-258,-17 6 1,-3 0 248,-1-1 0,-2 0-9,-2 0 1,0 0-26,5-6 1,-3-2 38,-7 2 1,-2 0 39,21-23-6,-26 9-39,-14 18 2233,-9-4-2199,-10 10 580,-10 1-530,-40 17 39,7 16-779,13-4 1,1 5 655,9 3 0,2 5 11,-13 18 1,1 4-352,14-13 0,2 0 354,-7 12 0,6 0 70,14-13 0,11-3-22,40 6-45,8-6-15,-2-34 1,4-9-529,-8-2 1,0-5 533,1-6 1,-2-4 13,1-3 1,-3-3 200,-1-4 1,-3-2-224,-1-6 0,-2-4-17,-7 4 0,-1-4 0,-2-1 32,-3 0 0,-3-1 0,-1 1 59,1 1 1,-1 1 0,-3 2-25,-2-11 1,-5 8 72,-12 2 506,-16 26-595,-1 68-15,12-1 1,4 8-18,4 8 1,6 2-290,3-18 0,2 1 1,2-3 210,3 7 1,2-2-149,1-4 0,2-2-45,0-2 0,1-1 361,0-5 1,2-4-1331,16 17 1374,4-37 1,1-6 0,-8 6-1,27-20 1</inkml:trace>
  <inkml:trace contextRef="#ctx0" brushRef="#br0" timeOffset="17225">26621 577 26558,'20'-35'125,"1"0"0,0 1 1,1 11-121,18 39-5,3 11-233,-15 8 1,-4 8-356,-8 3 0,-4 1 166,1 0 1,-5-1 329,-10-4 0,-6-5 69,-13 0 155,-13-11 305,14-24 34,17-37-314,22-7-82,1 8 1,2 0-112,0 7 0,1 2 72,1 0 1,0 1 63,22-17 373,9 14-468,-11 33-212,-3 40-247,-19 11 173,-16-20 1,-2 0 38,-1 12 97,2-2 195,10-22 607,3-10-366,11-27-6,2-11 18,3-10-152,2-3 175,-12 12 1,1 1-58,12-12-236,0 8 1,-16 40-96,-9 9 12,4 18-219,7-12-476,26-3 645,3-11 49,-3-26 51,-19-8 0,-34-22 112,-15 7-78,-15-1 167,-7 1-16,3 5-95,7 5 106,15 5-644,58 4-331,8 0 36,-3 9 0,3-1 331,-10-1 0,2-2-50,12-7 0,-1-6 378,-10-4 1,-4-4 407,0-6 1,-6-3-65,-14 9 1,-6 0 282,-9-20-240,-10 29-91,-3 11-4,-3 9 123,1 19-12,3 12-179,3 22 45,3 13-146,5-9 0,0 1-14,1-12 0,0 0 34,2 13 1,2-1-94,-2-19 1,1-2 55,1 3 1,0-1 285,2 6 325,1-22-409,-2-37-56,4-31-84,6-9-266,-6 24 0,2 0 179,1-1 0,3-1-6,8-9 0,6 7 9,29 15 0,-14-16 0,-14 58 0</inkml:trace>
  <inkml:trace contextRef="#ctx0" brushRef="#br0" timeOffset="18426">23038 1758 24088,'-56'-6'315,"0"-1"1,2 4 0,4 8-232,20 11 0,2 6-17,-10 18 0,4 4-50,11-10 0,3 1-302,-3 11 0,6 1 296,17 10-22,24-10-57,19-13-8,-12-23 1,2-3 33,4-1 0,2-5-34,17-6 1,1-7 77,-7-5 1,0-4 184,2-6 1,-6-3-81,-16 6 0,-7-2 264,-4-14-338,-17 27 67,-8 12-139,-1 33 39,0 0-50,9 19 323,17-16-571,13-8 147,13-9-50,19-13 133,-17-32 68,-9-21 40,-37-9 4,-21-3 57,-11 22 0,3 7 56,4 10-117,12 9 94,46 9-95,4 3 0,5 1-36,4 0 0,3 0-345,9 0 1,-2-3 344,-15-3 0,-3-3-3,-3 1 0,-2-3 123,25-16 398,-6-13-34,-22 4-437,-8 6-50,-21 21-5,-11 27 33,-7 18-59,5 1 0,0 3-112,4-8 1,0 0 402,-2 11 0,6 0-479,12-10 1,4-4 213,11 8-51,26-8 50,-2-33 6,2-17 0,1-15 25,-17-3 0,-2-7 51,0-8 0,-3-2-407,0 0 1,-2 0 478,-5 0 1,-3 3 137,-2-12 50,-6 17-331,-8 50 23,-8 24 0,-4 15-28,4 20 0,0 5-362,-1-23 0,0 0 0,2-1 359,4 21 0,7-6-92,1-22 0,5-5 583,26 18-605,12-20 24,-10-23 1,2-9 92,-1-16 0,0-6-297,-1 2 0,-3-5 297,-7-11 0,-8-3 0,-6-23 45,-10 5-30,-15 6 19,-9 15 1030,-14 18-947,-25 25-66,11 42 83,3 3-134,30-15 0,9 1 0,23 13-571,10-20 0,10-4-1939,19-5 1,8-8 2237,-13-6 0,2-2 0,-4-2 1,6 1-1,-5-5 0,-14-6 1,0-1-1</inkml:trace>
  <inkml:trace contextRef="#ctx0" brushRef="#br0" timeOffset="18890">25313 1870 24391,'-42'13'356,"1"0"1,3 2 0,8 4-329,16 13 0,7 2-79,4 19-532,19 11-413,24-31-892,20-12 1126,-25-14 0,2-5-199,17-9 1,2-8 803,-4-9 0,-2-7 418,-11 0 1,-2-4-1,-4-2 271,4-10 0,-9-3-366,-7-2 1,-6 1 1083,-5-14 1022,-6 3-1359,-17 36-230,-8 52-677,-3 26-237,10-6 0,4 3 231,6-9 0,2-1-104,-1 1 1,2 0-160,1-4 0,2 0-505,4 29 368,2-14 42,6-14 1439,0-29 163,7-42-740,-3-11-286,-6 11 0,1 0 74,15-15-290,-1 20 1,7 5-1725,13 5 0,6 5 1722,-10 4 0,3 1 0,-4 2 0,4 3 0,-3 2 0,23 4 0</inkml:trace>
  <inkml:trace contextRef="#ctx0" brushRef="#br0" timeOffset="19540">24787 2698 26816,'0'60'163,"0"0"1,0 0-1,0-2 1,0 0 0,0-2-135,0-10 1,0-2 0,0-1-641,0 16 1,0-3 489,0-14 1,0-2-586,0 20-461,0-22-418,1-15-2773,2-38-1557,2-29 5915,-2 2 0,-1 0 0,1-8 0,-2 4 0</inkml:trace>
  <inkml:trace contextRef="#ctx0" brushRef="#br0" timeOffset="19741">24821 2433 22890,'56'32'414,"1"-1"0,-4 0 1,-7 0-297,-5 19-6,-10 3 16,-16-2-128,-23-2-76,-19-19 1,-10-3-1186,-10-6 1,-3-4 204,1 2 1,0-7 1055,2-16 0,8-5 0,15 2 0,13-17 0</inkml:trace>
  <inkml:trace contextRef="#ctx0" brushRef="#br0" timeOffset="21596">25333 2730 23433,'40'-22'306,"-1"0"0,-4 3 0,-9 3-149,-20 11-73,-11 3-84,-12 1 0,-15 5 0,-14 8 36,8 6 1,0 5-20,10-3 0,1 1-15,-7 9 1,6 2 104,8 16-23,16-2-6,26-8-28,19-8 6,23-13-42,-26-11 0,1-3-212,3-5 1,-1-2 197,0-3 0,-1-3 64,-3-3 0,-1-4 90,-3-2 1,-3-2 377,20-22 23,-12-1-214,-11 4 57,-7 6-146,-5 7-286,-4 14 34,-2 15-11,-1 18 317,-1 13-760,3 27-111,-6-15 128,1 14-84,-7-21 566,-1-17 106,0-5-112,20-44-16,9-5-23,-3 4 0,5-4-162,16-10 0,5-3 178,-15 15 1,1 0 0,1-1-215,3-4 1,1-1 0,-2 3 384,4-3 1,-5 4 64,5-9-247,-32 32-5,-7 5 51,-12 12-46,-12 26 299,-3 22-307,12-16 0,4 0-64,10 25-185,19-11 39,15-25 231,-7-12 1,2-2-300,22 10 102,-7 1 179,-31-8 22,-32-4-16,-15-2-1,-9-2 51,-2-1-5,-2-2-34,20-3-421,11-6-105,32-9-214,18-9 35,17-7 281,-23 13 1,3-1 0,14-5 0,2 0 394,-3 2 1,-1 1 672,3-2 1,-3 2 441,9-2-420,-31 11-291,-20 7 499,-27 16-628,-7 20-257,-7 4-12,8 13-16,21-16-230,9-5 39,12-8-23,18-7 236,0-12 0,6-14 219,-17-9-62,-8-14 510,-5-21-298,-4 13 141,-3-12-157,0 24 83,10-2-402,42 18-202,6 23-76,-15 10 1,-4 10-43,-12 9 1,-7 5 111,-4 3 0,-7 0 171,-7-10 1,-5-2 2,-8 18 0,-5-32 106,1-10-72,5-7 179,6-14 27,2-9-161,7-14 122,7-8-111,12-6 44,1 14 1,3-1-130,16-13-99,-14 18 1,1 3 93,11 5-45,-4 11 40,-3 9-107,7 37-26,-21-8 1,-2 3-40,2 3 1,0 2-184,-2 2 0,-1-2 125,14 5 224,5-7-113,6-15 46,7-9 28,5-11 58,-14-11 0,0-4 26,18-14-73,-20 6 1,-4-4 172,4-18 0,-7 1-38,-10 2 94,-7 5-112,-8 10 504,-4 10-582,-8 11 67,-19 23-67,-11 24 0,16-10 0,2 2 0,-8 25 370,20-11-336,17-27 16,25-9 1,12-23-46,2-1-5,-5-17 84,-21 9-73,-3 1 141,-5 7-152,-5 4 0,-1 7-51,4 5 57,10 13 61,18 3-67,-1 1 6,8-8 10,-11-8-10,1-8-6,-1-6 84,12-32-65,-26 8 1,0-4-45,-1-1 0,-1-3-624,-2-8 1,-4-1 651,-6 9 0,-2-1 10,-3 2 0,-2-4 0,-2 2 68,-7-14 1,-5 1-82,-4 2 0,-5 6 11,-22 3 39,-1 63-44,21 30 24,15-12 1,2 3-106,0 3 1,4 4 85,5-2 0,3 3 1,3 0-22,1-1 1,3-1 0,3 1-419,5 6 1,4 0-1,0-4 400,8 4 0,2-8-62,-1-9 1,0-9 1105,12-7-1576,-2-9-1048,-8-6-2693,-8-2 4348,-10-5 1,-10 4 0,-5-4 0</inkml:trace>
  <inkml:trace contextRef="#ctx0" brushRef="#br0" timeOffset="22689">28089 3630 26116,'-12'60'30,"-1"1"0,6-14 0,5-4-75,18 15-123,15-32 84,8-12 67,25-13 64,-32-12 1,0-6 30,6-3 1,-4-4-18,-9 0 1,-3-2 101,7-21-57,-19 24-168,-4 10-27,-8 23-684,-4 22 173,0 4 191,4 8 23,13-21 196,8-9 145,12-6 39,5-8 6,0-10 118,13-15 447,-8-4-128,-2 1-403,-18 12 16,-8 12-44,-3 4 16,21 9-22,-1-5-112,19 6 112,-4-8-5,0-6 5,-1-9 5,-5-10 96,-5-12 154,-16 5 0,-1-6 36,-3-4 1,0-2 35,0-9 1,-2 0-211,-4 13 1,-1 2-118,0-10 28,-6 37 22,-2 30-50,-6 19 18,0 1 1,-1 10 0,-1 3-863,0-1 0,-1 4 1,0 1-1,0-1 830,0-1 0,0 0 0,0 0 0,1 0-45,-1 3 0,0 2 1,0-3-1,2-6-510,-2 6 1,3-8 150,1-8 1,1-3-261,-1 19-218,4-6-39,1-4-404,21-13 958,17-34 336,5-24 45,-16-8 0,-4-7 1267,-7-1 1,-4-2-1218,0-7 1,-4-2 220,-1 1 1,-3-3 487,-5-11 0,-4-1 19,-4 8 1,-1 3-376,2 4 1,-1 5 162,-9-12 414,18 39-862,20 6-118,15 6 5,23 3-5,-23 2 0,3 0-28,14 4 0,2 3 17,-8 2 0,-1 3-112,-1 5 0,-4 3 117,2 15-50,-30 3 56,-11-10 605,-3 10-991,6-5 246,20-4 134,-1-15 6,15-22 0,-16-13-5,-10-15 5,-5-12-410,-22 3 1,-11-2-459,-3 1 0,-9-1 717,3 8 1,-8-4-1,0 2 1,5 5-1,-4-1 1,1 3-1,7 7 1,-1 0-1,1 0 1</inkml:trace>
  <inkml:trace contextRef="#ctx0" brushRef="#br0" timeOffset="22828">28127 3010 17160,'65'11'-1656,"0"-1"0,-20-3 0,-7-1 1,-1 0-1</inkml:trace>
  <inkml:trace contextRef="#ctx0" brushRef="#br0" timeOffset="23025">30045 3721 27186,'39'28'-3173,"0"1"1,-7 1 0,-9 4 3172,-18 3 0,-8-2 0,1 5 0,-8 8 0</inkml:trace>
  <inkml:trace contextRef="#ctx0" brushRef="#br0" timeOffset="23240">28386 4427 28671,'55'-10'0,"0"0"0,1 0 0,-1 0 0,1 0 0,0 0 0,1 2 0,1 3-156,-3 4 0,1 2 0,1 3 0,-1-1 0,-5 0-1418,13-1 0,-5 1 0,1 0 515,10 2 0,1 0 1,-13 2-3211,3 6 4479,-26 1 0,-22-6 1,-6 0-1</inkml:trace>
  <inkml:trace contextRef="#ctx0" brushRef="#br0" timeOffset="23442">27929 4588 26278,'51'-4'127,"-1"0"0,1 0 0,0 0 1,4 0-1,1 0 0,0 1 1,0 1-128,3 1 0,0 1 0,1 1 0,0-1-746,1 0 0,1 0 0,0 0 1,2 0 536,-3 0 1,2 0 0,1 0-1,-2 0 1,-1 0-620,2-1 1,-3-1-1,0 1 1,0-1 827,3 0 0,1 0 0,-3 0 0,-7 0 0,4-2 0,-10 0 0,4-3 0</inkml:trace>
  <inkml:trace contextRef="#ctx0" brushRef="#br0" timeOffset="23591">30132 4615 12337,'0'0'0</inkml:trace>
  <inkml:trace contextRef="#ctx0" brushRef="#br0" timeOffset="62615">2099 4474 20235,'-35'-13'1386,"0"0"0,-19-10-310,50 20-516,21-1-314,23 0-185,1 1 1,9 1-957,-5-1 1,4 1-1,2 0 923,-3 0 0,1 0 0,2-1 0,1 1-475,7 0 0,1-1 1,0 0-1,1 1 445,2-1 1,0 1 0,0-1-1,-1 1 2,-3-1 0,-1 1 0,0 0 0,2-1-217,-7 0 0,3 1 0,-1-1 1,0 0-1,-4 0-131,14-1 1,-4 0 0,-1 0 20,0-1 1,0 0 0,-9 0-2016,13-2 88,-87 2 2254,-20 4 0,-6 1 0,-11 0 0,20 0 0,-1 0 0</inkml:trace>
  <inkml:trace contextRef="#ctx0" brushRef="#br0" timeOffset="62945">1956 4497 23383,'53'-6'210,"0"0"0,-7 2 0,2 0 0,2 0-171,13 1 0,3-1 0,3 1-1403,-11 0 1,2 1-1,1-1 1,1 1 1363,2 0 0,1-1 0,0 1 0,0 0 23,-3 0 1,1 1 0,-2-1 0,0 0-24,-3 1 0,-2-1 0,1 1 0,-1-1 249,2 0 1,0-1 0,-1 1 0,-3-1-207,-1 0 0,-4 1 0,-1-1 904,22-2 0,-10 0-280,-14 0-314,-31 2-236,-11 3 2931,-4-1-6744,1 1-715,7 0 4411,10 0 0,-6 0 0,3 0 0</inkml:trace>
  <inkml:trace contextRef="#ctx0" brushRef="#br0" timeOffset="64446">998 6003 24900,'7'43'347,"1"0"-251,-6-1-91,2 3 29,-1 1-34,2 0 5,0-5 119,8 0 638,16-19-292,10-13-285,-6-19 0,2-8-1221,7-9 0,3-8 1052,-5 4 1,2-4 0,0-1 7,-5 4 0,0-1 0,1-1 0,2-3-284,3-3 0,3-3 0,1-2 0,-1 1 0,-2 2 265,2-1 1,-2 0 0,0 2 0,-1-1-6,1 0 0,0-2 0,-2 3 0,-4 4 0,8-8 0,-8 7 11,-2 2-22,-7 4-40,-9 8-117,-8 10 747,-7 8-8113,-9 29 7950,-12 19 1,8-9 0,-6 4 0</inkml:trace>
  <inkml:trace contextRef="#ctx0" brushRef="#br0" timeOffset="66853">11969 6453 26396,'63'-23'95,"-31"12"0,3 0-274,19-1 0,3 2-1861,-14 1 1,1 1 1061,15-2 1,-3 0-3117,8-1 4305,-15 1 1,-25 5 0,-11 1 0</inkml:trace>
  <inkml:trace contextRef="#ctx0" brushRef="#br0" timeOffset="67087">11684 6580 25119,'55'-12'95,"0"0"0,0-1 1,0 2-122,-9 3 1,0 0-933,3 0 0,0 1 899,-1-1 1,-1 1-110,-2 1 0,-3 0-166,-5 0 1,-2 1-1352,15-4-1120,-26 3 2805,-51 2 0,14 3 0,-26 0 0</inkml:trace>
  <inkml:trace contextRef="#ctx0" brushRef="#br0" timeOffset="69588">963 6961 24973,'4'51'454,"4"2"-364,5-3-85,2-1 102,1-6 22,1-6 78,2-8 700,14-10-123,26-22-672,-5-21 0,5-11-840,-18 9 0,0-1 0,1-4 729,-2-2 0,2-3 1,-1-2-1,-1 1-770,8-9 0,-1-1 1,-1 1 779,0 0 0,0-1 0,-2 2-6,-6 7 1,-1 0 0,-1 2-29,-3 3 1,-1 2 0,-2 1 22,7-5 0,-4 3 0,15-14 0,-19 18-17,-24 22 1472,-4 4-2200,-1 2-2838,1 7 3583,1 12 0,-1-8 0,0 6 0</inkml:trace>
  <inkml:trace contextRef="#ctx0" brushRef="#br0" timeOffset="79028">724 8113 22470,'-9'37'711,"6"6"-599,11 9-112,4 4 92,-3-16 1,1-1 8,5 15 151,6 7 756,1-34 101,16-22-807,-3-22 1,1-9-261,1 1 0,-1-4-755,12-16 1,0-3 714,-8 7 1,-1 0 25,2-1 0,0 0-28,-2 1 0,0 0-3,-3 4 1,-2 1 2,-3 5 0,-1 1-40,-6 4 1,0 3 94,12-12-643,-10 12-3518,-6 13 4106,-9 27 0,-2-11 0,-7 16 0</inkml:trace>
  <inkml:trace contextRef="#ctx0" brushRef="#br0" timeOffset="84703">26240 5038 19434,'-43'-26'830,"-1"-1"1,2 1 0,8 4-394,17 10 17,1-2-45,11 8 106,2 1-45,2 1-380,17 1 100,24 2-188,7 2 0,13 2 0,4 1-406,-5 0 1,3 1 0,3 1 0,0-1 431,-7-1 0,2-1 0,1 0 0,-2 1 0,-2-1-27,4 2 1,-1 0-1,-3 0 1,-4-1 90,17-1 1,-12-2 192,-13-2 808,-4-6-690,-18 2-319,-12 4 6,-25 19-90,-17 29 0,13-8 0,1 7 270,-1 15 0,2 6-270,5-16 0,1 2 0,2 5-229,3-7 1,1 3-1,0 3 1,1 0 0,0 0 249,0 0 0,1 0 0,0 0 1,1 2-1,-1 2-446,1 1 1,0 3-1,1 1 1,0 0-1,-1-1 1,0-4 408,0-1 0,0-2 1,0-1-1,-1-1 0,0 0 15,1 0 0,-1 0 0,0 0 0,-1-2 0,0-3-222,-4 13 1,-1-4 0,-2 4 236,2-14 1,-2 2-1,0 2 1,-1 0-1,0 0-19,0 0 1,-1 1 0,0-1-1,0 2 1,-1 0-153,2-1 0,-1 1 0,1 1 1,-1-1-1,1 0 0,1-4 131,-2 11 1,0-3 0,1-2 0,1-2 25,0 10 0,1-2 0,3-9 148,3-8 0,1-6-109,-1 26 1759,1-16-1798,-1-7 863,0-5-869,-14-2 146,-22-12-140,-9-8 1155,13-13 0,-2-3-1155,-2 0 0,-5-2 20,-13-1 1,-7-3 0,-2 1-66,14 1 0,0 1 1,-2-1-1,1 0 66,-5-1 0,-1 0 0,1 0 0,3 1-19,-2-1 0,2 0 0,7 1-2,6 1 0,7 1 162,2-2-196,13-2-425,10-4-2515,57-21 2974,-4 2 0,8-6 0,-4 5 0,-7 6 0,0 1 0,3-4 0,0 0 0,0 0 0</inkml:trace>
  <inkml:trace contextRef="#ctx0" brushRef="#br0" timeOffset="114186">2179 9797 25786,'35'38'571,"-3"-4"-386,-8-13 179,4-6-79,6-8-5,3-16 0,3-8-241,0-2 1,1-5-864,1-3 1,3-5 0,1-1 838,0-4 0,1-2 0,1-1-14,-8 7 0,1-2 1,0 1-1,-1 0 3,1 0 0,0 0 1,0 0-1,0 0-3,1 0 1,0 1-1,0 0 1,-2 2-188,0 1 1,-2 1-1,-2 2 194,12-8 1,-6 5 30,2 2-33,-27 15 33,-6 7-39,-8 3 1356,-1 3-6442,1 12 5456,0 5 0,0-1 0,-2-1 0</inkml:trace>
  <inkml:trace contextRef="#ctx0" brushRef="#br0" timeOffset="115468">1286 12056 25718,'10'37'454,"5"-5"50,9-16-101,11-8-5,23-16-878,-10-11 0,9-9 1,1-4 512,-4 2 1,2-4 0,2-2-1,-2 0-544,-10 8 0,-1-1 0,1 0 1,-1 0-1,-1-1 511,10-7 0,-1-1 0,-2 1 0,-6 5-129,3-5 0,-6 5-433,-11 9 0,-1 2-1466,20-8 2028,6 34 0,-29-8 0,5 21 0</inkml:trace>
  <inkml:trace contextRef="#ctx0" brushRef="#br0" timeOffset="116089">1007 13380 25371,'-14'-31'571,"4"16"-386,10 35-17,4 8-117,0 2 369,14 4-101,1-17 151,17 0-246,16-37-937,-11 2 0,3-6 746,-5-1 1,2-3 0,4-5-36,-1 1 1,3-4 0,3-3 0,0 0 0,-1 0-13,0-1 1,0-1 0,0 1-1,0-1 1,0 0-563,-1 1 1,1-1 0,0 1-1,-2 0 1,-3 2 562,2-1 1,-2-1-1,-4 4 1,-4 4 6,1-1 0,-5 5-60,-5 4 0,-2 2 83,18-14-23,-7 6 6,-9 7-134,-10 9 965,-11 7-1452,-4 5 2622,-2 5-2001,-29 42 0,21-31 0,-21 29 0</inkml:trace>
  <inkml:trace contextRef="#ctx0" brushRef="#br0" timeOffset="121096">14523 13099 25982,'0'49'224,"0"-1"-219,0-9 354,16 8-169,6-19 112,25-3-55,19-22-951,-21-11 1,4-4 775,-8 2 1,3-2 0,1-3-648,6-5 1,1-2 0,0-2 575,5-3 1,1-1 0,-1-1-4,-1-2 0,1 0 1,-3 0-27,-4 1 0,-1 1 0,-2 0-337,-5 3 1,-2 0 0,-1 1 364,6-4 0,-3 1-56,-8 6 1,-3 2-7,19-8-78,-12 6 527,-6 6-1664,-9 7 1299,-11 4-2974,-7 15 3343,-14 16 0,7-10 0,-7 7 0</inkml:trace>
  <inkml:trace contextRef="#ctx0" brushRef="#br0" timeOffset="122084">11613 14169 24419,'35'-44'1680,"9"8"-1490,-12 30 1,7 3-1084,5 0 1,10 0 0,2 0 0,-2 1 913,-4-1 0,-2 1 0,2 0 0,3 0-314,6 0 1,5 0 0,1-1-1,-1 1 1,-2 0 303,2 0 0,-2 0 1,-1 0-1,0 1-7,-1-1 0,-1 0 0,0 0 1,-1 0-1,-2 0 0,-1 1 0,0-1 1,-1 0 179,12-1 0,-2 0 0,2-1-179,-11 2 1,1-1 0,-1 0-1,-4 0-5,-3 0 0,-4 1 0,1-1-24,7-1 0,1 0 0,-10 0-27,6 0-436,-9-1-633,-28 3 616,-12 1-3422,-34 0 3926,-3 1 0,-2 1 0,-8-1 0,-16 1 0</inkml:trace>
  <inkml:trace contextRef="#ctx0" brushRef="#br0" timeOffset="122449">11595 14231 25399,'47'-20'248,"1"0"1,2 7 0,8 1 0,2 2-1,-1 0-248,-7 3 0,-1 2 0,1 0 0,3 0-747,4-1 0,3 0 0,2 0 1,1 1-1,-1 0 747,0 1 0,1 0 0,-1 0 0,0 1 0,0 0 9,-1 0 0,-1 0 0,1 0 0,-1 1 0,1-1-9,4 1 0,0-1 0,0 0 0,-2 0 0,-4 1 9,-3 0 1,-4 0 0,-2 1 0,-5 0-2,19-2 1,-12-1 1081,-10 1-776,-5-3 450,-15 3-764,-4 0-33,-15 2-247,-5 1 1174,1 0-3678,2 0 2784,4-4 0,-3 3 0,1-3 0</inkml:trace>
  <inkml:trace contextRef="#ctx0" brushRef="#br0" timeOffset="125315">15637 13841 25842,'51'-21'196,"-22"7"0,2 0-154,11-7 0,2-2-2768,2-2 1,2-2 2789,6-4 1,0-4-64,-17 9 1,1-1 0,-2-3-8,2-3 0,0-2 0,0-2 43,4-9 0,1-3 1,-2-2-165,-9 9 1,-1-1-1,-1-1 1,-1-1 126,2-3 0,0-1 0,-2-2 0,-1 1-2,-1 1 1,-2 0 0,-1 0-1,-1 0-106,2-10 0,-1 1 0,-3-2 110,-2-3 0,-1-1 0,-4 5 90,-2-5 0,-3 4-92,1 4 0,-5 6 40,-14 11 1758,-5 30-1814,-14 24 16,-9 27 232,13-4 0,2 7-232,5-7 0,0 4 0,1 5 62,1 8 1,-1 6-1,2 2 1,1-4-58,1 4 1,1-2-1,1 2-5,2-5 0,-1 2 0,2 0 0,2-7-173,2 12 0,5-8 139,2-12 1,2-2-41,2-7 0,3-3-49,23 23 100,-13-29 1,5-2-15,23 4 1,8-6-18,-14-13 0,4-3 0,0-3-23,0 0 1,1-2 0,0-5 76,0-5 0,0-5 0,-4-4 0,3-9 0,-5-6 482,-3-1 0,-2-3-451,-4 1 0,-4-3 517,-2-9 0,-6 0-582,-10 13 1,-9 2 210,-32-22-211,-15 48 25,9 15 1,0 7-25,-12 28 33,9 7 807,14 2-874,12-2-196,16-5-73,39-1 133,-2-21 203,-5-11 0,1-4 1017,15-11-1011,-3-13 201,-8-9 96,-5-31 128,-17 3-319,-5 2-146,-15 23 399,-1 26-365,0 13 0,1 10-34,2 4-11,21 7 113,19-13 27,9-2-90,7-22-5,-16-9 129,-4-9-90,-6-3 174,-6 0-39,-7 6-163,-4 7-11,-6 6-17,-2 10-50,-1 7 56,2 8 11,4 5 0,8-2 22,4-4-22,23-7 0,-8-8-17,14-14 57,-4-21-40,-15 3 50,3-9-100,-17 21 10,-5 5 24,1 7-113,17 6 129,0 6 39,21 2-28,-2 3 14,-9-8 1,2 0-26,24-2-23,-23-5 1,0-5 30,-4-11 1,-4-8 16,0-12 0,-4-4-20,0 1 1,-3-3-241,-7-3 1,-6 1 212,-5-15-29,-6 9 7,-13 16 44,-9 17 56,-11 13 53,0 28 0,1 10-64,-11 23-420,13-4 1,5 5 399,10-7 1,5 2-25,5-2 1,2 4 0,3 0-40,5 1 1,4 1 0,0 1-32,-1-7 1,0 1-1,1 1 1,-1-2-42,6 8 0,0 0 0,-4-4-11,-1 11 1,-10-7 173,-9-19 0,-10-7-2,-41-1 40,22-25 1,-2-7-67,-4-3 1,1-3-1,1-2 0,3-6 160,-1-16 0,12-9-113,26 2 1,12-5 0,4 0-56,2-2 0,4-1 0,6 0-499,5 4 0,7-2 0,3 2 0,0 3 482,-5 6 0,2 3 0,0 1 0,0 0-23,3-1 1,0-1-1,0 2 1,-4 3-187,15-8 0,-5 4 209,0 0 0,-7 7 0,-14 14 486,-6 2-486,-12 16 368,-16 11-346,-11 16 2100,-10 11-2285,10-12 1,2 2 191,-1 29-135,30-3 139,12-28-27,26-28 50,-9-22-39,1-15-296,-3-13 442,-3-7-124,-5-1 73,-18 22 0,-1 2-62,5-9-50,-5 6 0,-9 24 0,-3 18 6,13 17 216,20 14-365,-3-17 1,5-3 21,-3-5 1,3-3-190,8-4 0,1-4 243,-8-4 0,-2-4 67,4-2 0,-1-2-28,2-2 0,-1-3 2,-1-5 1,0-2 25,-1 0 0,1-2 28,7-10 0,-1-3-6,-11 4 1,-3-1-20,-1 2 0,-6 1-42,-5-12-29,-37 25 68,-10 7 0,-21 5 285,7 12 0,-2 5-285,0 5 0,1 3-17,1 2 0,2 2 34,7 2 0,7 0-17,7 7 72,9-7-38,15-6 28,10-10-62,13-6 28,27-17-23,-26-2 1,-1-4 61,5-4 0,-3-1 107,11-17-174,-18 11 5,-17 22-72,4 16 78,11 19 57,2 2-52,14 8-16,-2-17 0,8-8-33,3-6 38,1-5-5,1-13 20,-18-4 0,-1-6-23,-2-9 0,-2-4 3,0 0 0,-4-2-37,-4-2 1,-5 1 19,-3-15 17,-5 9 0,-6 11 45,-22 14 78,-11 45 96,-5 8-396,18-1 1,3 5 212,6-4 0,3 2-345,0 1 1,2 2 333,2 3 0,2 0-50,0 1 0,1 0 22,1-1 0,2 2-275,3 14 1,1 1 41,-2-5 1,0-1 143,3-1 0,-3-3-177,-4-11 1,-6-6 268,-12 0 246,-39-12-263,5-11 42,16-7 1,0-6 749,-20-26-663,28-5 129,4-28-157,45 0-517,-4 24 0,4 0 494,10-4 1,4 0-59,5-4 0,3 0-3,2-1 0,2 0 1,-15 15 1,1 0 0,0 1 23,16-15 1,0 0-490,-1 2 1,-1 0 463,-3 2 0,-1 2 0,-4 1 0,-2 1-295,-6 4 0,-3 0 312,-5 4 0,-3-1 56,1-20-57,-13 9 843,-52 6-859,9 27 0,-4 5 22,-4 2 1,-2 6 369,-3 6 0,3 7-350,15 2 0,5 4 25,3 2 0,3 2-67,-6 29 118,13 3 663,22-2-776,17-4-8,-5-29 1,4-2-66,6-3 1,3-3-149,2-2 1,3-3-1337,18-2 1,4-5-631,-9-4 1,2-6 2049,1-4 0,4-3 1,-8 0-1,-14 3 1,-4-1-1,6-6 1,0 0-1</inkml:trace>
  <inkml:trace contextRef="#ctx0" brushRef="#br0" timeOffset="125435">22276 12756 14992,'-37'-1'0,"7"0"0</inkml:trace>
  <inkml:trace contextRef="#ctx0" brushRef="#br0" timeOffset="127955">9008 15145 26458,'6'-30'728,"0"6"-560,3 20-56,7-2-79,14-1-5,7 3 0,10 1 0,2 0-690,0 0 0,2 1 1,8 1 665,-10 0 0,6-1 0,4 1 0,2 0 0,1 0 0,-2 0 0,-5 1-491,6 0 0,-3 1 0,-1 0 0,0 0 1,3 0 486,2 0 0,4 0 0,1 0 0,-1 0 0,-2 0 0,-5 1-7,2 0 0,-3 1 0,-4 0 0,0 0-302,8 1 0,-2 0 0,-3 0 297,-7-1 1,-2 0 0,-4 0-107,8 0 1,-6 0-253,16 1-599,-26-1-392,-19-2-7909,-30 0 9270,-8-3 0,-4 1 0,7-1 0</inkml:trace>
  <inkml:trace contextRef="#ctx0" brushRef="#br0" timeOffset="128694">13511 15107 24844,'52'0'224,"1"0"0,-8 0 0,4 0 1,2 0-186,-3-1 0,3 1 0,1-1 1,1 1-1069,5-1 0,2 0 0,0 1 0,0-1 1029,0 0 0,0 1 0,0-1 0,-1 1 3,-5-1 0,-1 1 0,-1-1 0,1 1 13,0-1 1,2 1 0,-2-1 0,-5 1-23,15-1 1,-5 0-175,2 0 1,-9-1 62,-17 0-1518,-13 0-8196,-8-7 9062,-6 2 1,-4-1 0,-3 3-1</inkml:trace>
  <inkml:trace contextRef="#ctx0" brushRef="#br0" timeOffset="129054">17236 15145 26390,'48'-7'36,"0"1"0,0 0 0,4 0 0,3 1 0,4 1-24,-5 3 0,6 0 1,2 2-1,-1 0 0,-3-1-1190,0 0 1,-3 0-1,0 0 1,3 0 1180,0 0 0,3 0 1,0 0-1,-1 0 0,-6 0 15,7 0 1,-5-1 0,-1 0-10,-5 0 1,0 0-1,-3 0-9,14-2 0,-4 1 521,-13-1 1,-4 0-516,17 0 5,-19-1 1051,-14 1-799,-2-1-263,-12 3-381,-2-1-489,-8 2 0,0 0 0</inkml:trace>
  <inkml:trace contextRef="#ctx0" brushRef="#br0" timeOffset="133078">5116 16027 24906,'25'12'336,"1"4"-241,-8 11-89,5-2 106,7-2-61,4-8-46,10-5 68,8-5-67,7-5-6,-25-5 0,0-1-482,2 0 0,1-3 510,0-3 0,1-3-26,0 0 1,-1 0-128,0-1 1,-1 1 124,-1-1 0,-1 0-11,-2 3 0,-1 0 11,25-9 0,-9 10-6,-8 4 17,-8 6-11,-5 10 0,8 18-28,-6 2 28,12 12 0,-3-12-5,9-6 395,11-4-559,9-10 82,-30-5 1,2-1-21,20-5 1,3-3 47,0-4 0,0-2 84,0 1 1,-3-1-284,-7-3 1,-6 0 279,3-1-22,-11 4 0,-10 6 140,-2 4-101,2 17 354,-1-4-343,7 13 772,-1-8-810,9-5-24,9-3 12,-8-5 0,4-3 3,6-6 0,1-1-455,0 2 0,0-1 452,-2-5 0,-3-1 6,15-2-550,-7 4 549,-7 6-5,-7 2 0,-5 8 51,13 12-51,-18-6 0,0-1-3,1 1 0,1-2 262,5-2 1,1-2-260,-6-4 0,-1-2 0,4-3 0,1-1 3,2-2 0,0-2-6,2-3 0,0-2 3,-1-1 0,3-1-9,14-6 1,2 1 72,-4 4 1,1 1 47,-3 1 1,-2 2-88,-9 5 0,-4 3 137,1 5 485,-6 6-608,-7 2 134,8 8-89,-6-8-5,11 0-29,-3-8-16,5-3-34,4-6 0,4-5-17,-2-6 373,-2 1-362,-6 1-252,-8 6-879,-10 2-2560,-11 5 3697,-21 1 0,7 1 0,-12 1 0</inkml:trace>
  <inkml:trace contextRef="#ctx0" brushRef="#br0" timeOffset="134213">7700 17457 19636,'-37'-23'1278,"0"-1"1,6 4 0,7-1-932,18-2-27,24 0-40,21-2-993,1 11-1,6 1 831,-3 3 1,3 0 0,3 1-863,11-1 1,4 1 0,2 0 819,-10 2 1,1 0 0,3 0 0,4 0-44,-7 2 1,4 1 0,3-1-1,1 1 1,1 0 0,-1 1-277,-6 0 0,1 0 1,1 1-1,-1-1 1,1 1-1,0 0 1,-1 0 255,0 0 0,1 0 0,-1 1 0,0-1 0,0 0 0,-1 1 0,0 0-219,6 0 0,1 0 1,0 0-1,-2 1 1,-3-1-1,-2 1 215,5-1 1,-4 1-1,-2-1 1,-1 0-18,-5 1 1,-1-1-1,-1 0 1,-2 0-28,7 0 1,-2-1 0,-4 1-470,14-2 0,-8-2-3365,3-6 3870,-102-1 0,-19-1 0,31 1 0,-16 6 0,0 0 0,0 0 0</inkml:trace>
  <inkml:trace contextRef="#ctx0" brushRef="#br0" timeOffset="134550">7157 17226 18201,'-35'-1'1523,"1"1"1,-5-6-1081,81-4-177,0 2 0,8 0-1069,-3 1 0,5 1 0,7-1 870,-8 3 0,5-1 0,4 1 0,3 0 1,1 0-1,-1 1-398,-3 0 1,2 1 0,0 0 0,2 0-1,-1 0 1,1 1 0,0-1 366,2 0 0,0 0 0,1-1 0,-1 1 0,1 0 0,-1 1 0,0 0-127,-3 0 1,1 1 0,0 0 0,-1 0 0,-1 0 0,-2 1 0,-3 0 143,5 0 1,-4 0 0,-1 1 0,-1-1 0,0 1-174,0 0 1,-1 0 0,0-1 0,0 1 0,-2 1 169,11 0 0,0 1 1,-2 0-1,-1 0 9,-6-1 0,-1 1 0,-1-1 0,-3 0 25,8 1 0,-3 0 0,-1 0 138,-7-1 0,-2 0 0,-2 0-281,2 0 0,-5 0-81,21 0-330,-36-2 802,-19-1-4741,-7-4 5048,-3-13 0,2 9 0,-2-8 1</inkml:trace>
  <inkml:trace contextRef="#ctx0" brushRef="#br0" timeOffset="134692">11430 17266 21713,'36'-2'-785,"-1"0"1,19-7 0,-45 3 0,-7-2 0</inkml:trace>
  <inkml:trace contextRef="#ctx0" brushRef="#br0" timeOffset="141861">23557 9354 22375,'-36'46'495,"1"1"1,8-5-1,2 3 1,5-2-300,5 0 0,3 1-367,-5 15 1,-3 3 408,-3 0 0,-4-1-83,8-22 0,-2 0 0,-2 1-8,-5 5 1,-2 1 0,-3-3-63,0-7 1,-2-2 0,1-4-83,-7 0 0,0-5 61,2-8 0,1-7 15,-10-11-17,7-16 39,6-11-101,12-17 0,11-7 28,6-1 22,16 3-16,10 7 147,15 12-131,-4 20 1,3 5-45,19 8-6,-18 5 0,-1 7 42,-2 16 0,-3 8-40,2 7 1,-1 3-382,-4-8 1,0 2 0,0-2 378,3 9 0,1-4-6,-1-6 1,0-6 286,12-1-410,16-15 134,0-26-38,-2-10-41,-8-25 74,-17-1 33,-9 10 1,0-2-31,-4 7 0,-1 1 1254,16-26-1095,-16 55-56,-11 28-72,-1 31 11,1 2-302,3 0 257,5-4 173,16-1-761,10-27-840,2-12-2073,1-51 3501,-24-7 0,-4-2 0,3-7 0,-9 17 0,-1-1 0</inkml:trace>
  <inkml:trace contextRef="#ctx0" brushRef="#br0" timeOffset="141997">23898 9804 19316,'38'12'0,"0"1"0,22 6 0</inkml:trace>
  <inkml:trace contextRef="#ctx0" brushRef="#br0" timeOffset="142245">24502 9688 27964,'-4'53'9,"0"0"0,-1 0 0,0 2 0,-1 1 0,-1-1-9,0-4 0,-1 1 0,-1-2-497,1-2 1,0-1-1,0-3 348,-3 10 1,2-4-115,1-12 0,2-3-1048,-3 16-274,5-13-1781,2-8-410,10-18 3776,22-41 0,-15 16 0,13-23 0</inkml:trace>
  <inkml:trace contextRef="#ctx0" brushRef="#br0" timeOffset="142508">24776 9817 26788,'-48'26'224,"0"0"0,-7 9 0,8 1-213,4 10-298,17-14 1,3 0 281,1 10 130,10 2-125,6-3 95,26 17-106,0-29 0,4-2-3,1 2 0,3-3-335,6-2 0,1-4-440,22 5-836,1-5-1383,2-5-560,1-6 1406,-27-4 0,1-4 2162,10-11 0,-1 0 0,3 5 0,6-16 0</inkml:trace>
  <inkml:trace contextRef="#ctx0" brushRef="#br0" timeOffset="143230">25304 10189 18515,'6'-44'1770,"1"1"0,0 3 0,-5 4 515,-23-9-1646,-3 23-197,-23 1-279,2 36 72,-4 13-210,24-5 0,1 5-14,-4 16 1,4 5-12,6-1 0,3 1-190,0-2 1,5-1 130,12-9 0,6-7 24,15-7-15,16-12 50,6-18-56,2-13 56,-2-16 0,-17 3 0,0-5 39,-4 0 0,-1 0-39,-1 1 0,-1 1 378,8-16-390,-19 37 77,-4 12-65,-3 22 0,0 10 33,1 19-58,2-12 0,3 0-126,23 22 106,4-8 45,11-29 0,-8-35 56,5-11-62,-1-17 6,-12 5 0,2-4-17,-1 0 1,0-1 13,2-2 0,0 4 36,-10 11 1,-2 7-17,4 9-17,-16 35-28,-4 9 0,0 5-678,6 5 1,2 1 234,0 0 1,2-3 83,5-7 1,4-7-174,20-11 241,4-24 223,1-20-238,-25 5 1,-3-5 336,2-6 0,-2-8 148,-2-11 0,-1-9 1,-1 2-59,-4 11 0,-2 2 1,0-3 54,0 0 0,0-3 1,-2 1-1,-1 3 425,-3 0 1,-2 3-1,0 4-131,0 0 1,-1 3-183,-2 4 1,-1 7-54,0 15 11,0 12-33,-4 36-69,1 4 0,-1 11 0,0 0-733,1-3 1,-1-1 0,1 3 616,0 2 0,-1 3 0,1 1 0,1-5 0,0 0 0,1-2 0,0-3-418,0 10 1,1-4 417,-1-8 0,2-3 397,2 21-397,6-3-158,7-22 1,6-3-675,9-9 1,6-8-2003,14-8 0,3-10 697,-5-10 0,-1-9 2315,-10-5 1,-1-5 0,-5 3 0,9-15 0,-1-5 0</inkml:trace>
  <inkml:trace contextRef="#ctx0" brushRef="#br0" timeOffset="143426">26102 9744 26637,'50'-15'-75,"-1"0"0,1 1 1,0-1-1,14-3 0,-1 0 1,-2 2-117,-13 6 1,-3 1 0,-1 0-444,13-3 1,-3-1-2999,-8-4 0,-6-1 3632,5-8 0,-15 2 0,-22 14 0</inkml:trace>
  <inkml:trace contextRef="#ctx0" brushRef="#br0" timeOffset="143861">28134 9155 24010,'-58'0'485,"-1"0"1,5 5-1,5 8-269,21 11 0,5 6-724,-1 5 1,3 3 650,2 2 0,4 2-34,5 3 0,2 0-104,2 0 1,3 0 53,8-1 0,5-1-59,1-1 0,5-1-3,18 11 0,6-2 11,-10-14 1,0-1-9,11 8 0,-2-3 0,3 5 478,-15 6-478,-23-15 210,-23 6-121,-15-25 1,-10-6-65,-12-1 0,-3-3-408,11-1 1,-1 0 0,3-3-30,-11-2 1,5-4-880,12 1 0,12-6-3364,25-17 4655,28 2 0,7 2 0,-3-5 0,29-4 0</inkml:trace>
  <inkml:trace contextRef="#ctx0" brushRef="#br0" timeOffset="144426">28470 9695 26306,'-46'-10'358,"0"0"1,3 3 0,5 11-208,3 44-121,15-4 1,4 4-28,6-10 0,2 0-449,-2 14 0,7-1 446,9-16 0,5-3-235,20 26 83,-7-33 1,4-5-138,3-3 1,3-5-56,2-2 0,2-6-307,21-7 1,2-9 239,-19-1 1,-1-4-1,0-4 287,9-6 1,0-4 0,-5-2-202,7-11 0,-7-3 434,-9 0 1,-8 0 825,-9-11 62,-10 12-151,-17 14 651,-32 22-1153,10 24 1,-1 8-314,-2-3 0,1 4-241,1 13 1,4 2 215,2 21 332,16-24 0,4-1-288,11 8-56,14-2 6,16-32 0,7-18-16,1-11 21,0-15-5,-5-9 34,-6 1 16,-7 4 73,-6 9-89,-8 22 738,4 35-772,-2 10-146,11 23-44,4-18-138,9-9-496,5-11-274,3-11-319,-2-16-1482,-13-21 1,-3-9 1021,-8 7 1,-2-3 1764,7-24 0,-5 2 0,-6 7 0,-5 7 1</inkml:trace>
  <inkml:trace contextRef="#ctx0" brushRef="#br0" timeOffset="144698">29540 9093 26855,'-2'-22'1529,"2"4"-1428,0 18-28,0 4 40,0 13-113,2 15 0,-1 23 0,0 11 0,0-8 0,-1 4 0,0 2-410,0-11 1,-1 2 0,-1-1-1,1-1 277,0 9 1,0-2 0,-1-4-339,-2 4 1,-2-9-1502,-3 0-543,0 0-1069,1-9-118,4-14 3702,17-13 0,-10-12 0,12-3 0</inkml:trace>
  <inkml:trace contextRef="#ctx0" brushRef="#br0" timeOffset="144993">29780 9940 25970,'46'-36'88,"-1"0"0,-2 4 0,-3 1-74,-10 9 0,-3 2 25,14-13-39,3-11 5,-29 1-55,-17 13 50,-17-2 0,-17 21 78,-14 11-78,-8 18-106,28-3 0,1 2 212,0 6 1,2 5 44,-2 13 0,5 6-120,10-1 0,6 1-29,4-1 1,8-3-147,12-5 0,8-8-83,7-12 0,4-8-521,4 0 0,4-5-1818,10-4 1,4-6 2565,-6-5 0,3-5 0,-5 3 0,-4 3 0,-3-1 0,6-7 0,0 0 0</inkml:trace>
  <inkml:trace contextRef="#ctx0" brushRef="#br0" timeOffset="145112">30767 9815 17020,'0'0'0</inkml:trace>
  <inkml:trace contextRef="#ctx0" brushRef="#br0" timeOffset="146855">24005 11780 22380,'-45'-17'815,"-1"-1"1,2 3 0,2 8-126,-10 22-231,-5 13-1338,28-8 0,1 4 1091,0 3 1,1 2-115,1 4 0,2 2-36,1 3 1,3 2-2,4 0 1,3 2 233,0 15 1,8 2-262,18-6 0,6-2-12,-3 0 0,7-6-249,16-9 0,5-10 252,-5-14 1,2-4-26,2-2 0,2-4 2,0-4 1,0-3-11,2-3 0,-2-4 8,-2-4 0,-1-5 7,-6-4 0,-1-5 1,-2 0 31,1-8 0,-2-2-25,7-13 0,-6-6-14,-20 16 0,-6-3 0,0 2 0,1-5 0,-3-1 6,-4-14 0,-6 2-6,-1 24 0,-6 3 447,-12-3 0,-8 4-1559,-6 11 0,-4 6-1115,-1 2 1,-3 8 2281,-11 22 1,4 7 0,7 0 0,-2 16-1</inkml:trace>
  <inkml:trace contextRef="#ctx0" brushRef="#br0" timeOffset="147374">25621 11751 22526,'-58'2'715,"0"-1"0,11 9 1,-1 3-1,5 4-578,5 5 1,4 5-831,-14 13 0,3 4 824,16-7 1,6 3-113,2 0 1,5 1 78,3-1 0,6 2 125,6 10 0,12 0-181,19-8 0,9-3-23,-4 0 1,6-6-546,15-10 1,4-9 550,-12-9 0,0-5-42,1-3 1,0-4-128,0-1 0,0-6 162,-5-4 1,1-5 0,-2-5 52,-2-4 0,-2-5 0,-1-4-208,-6 2 1,0-4 0,-2-1 0,-4 1 184,0-7 1,-4 0-1,-4-1-28,-4 0 1,-3 0 0,-6 4-285,-9-3 1,-7 4 260,-1 6 1,-6 3 484,-6 5 0,-8 7-1670,-20 3 1,-9 17 1187,7 29 0,-3 16 0,3-7 0,-2-20 0,4 3 0,15 20 0,-1 0 0,0 0 0</inkml:trace>
  <inkml:trace contextRef="#ctx0" brushRef="#br0" timeOffset="147819">27523 11573 24626,'-42'7'549,"0"-1"0,2 5 0,4 7-311,4 30 0,6 8-1145,4-11 1,2 1 935,3-4 1,0 3 0,2-2-27,2 5 0,4-2-83,2-1 1,1-1 82,2-4 0,3-1 241,4-5 1,4-2-206,16 20-34,11-29 1,7-6-6,-7-5 0,2-4-227,17-2 0,1-5 224,-11-8 0,-3-4 3,3-4 0,-2-3 0,-1-7 0,-2-3 8,-2-3 1,-2-3 7,-5-5 1,-2-2 51,-4-2 0,-4-2-68,-5-1 0,-5-3 11,-3-17 1,-8-1-12,-6 20 0,-6 1 0,-7-11 0,-9 7-3,-9 25 0,-7 9-123,-3 2 0,-2 6-353,-5 6 0,-1 13-2210,13 12 1,-1 11-1,5 0 2689,-3 3 0,6 3 0,-3 10 0,8-3 0,16-6 0</inkml:trace>
  <inkml:trace contextRef="#ctx0" brushRef="#br0" timeOffset="148251">29208 11591 25433,'-54'16'306,"1"1"0,1 1 0,8 5-228,19 5 1,4 3-456,-1 2 0,2 1 469,2 1 1,2 3-62,2 13 0,3 0 33,3-14 0,4 0-61,6 9 0,6-4 92,20 4-12,11-24 1,10-6-82,9-6 1,2-5-3,2-4 0,0-5-217,1-7 0,-5-6 242,-18-2 0,-4-7-6,8-17 1,-4-4-20,-13 9 0,-2-3 19,4-13 1,-7-5-3,-11-3 0,-11 0-167,-12 4 0,-12 2-360,-12 1 0,-10 8-356,-1 14 1,-6 15-1559,-11 25 1,1 16-1364,15 1 1,5 6 3786,0 13 0,4 0 0,-4 3 0,18-9 0</inkml:trace>
  <inkml:trace contextRef="#ctx0" brushRef="#br0" timeOffset="149182">31184 11359 24721,'-56'9'502,"1"1"1,1 2-1,5 7-343,18 12 1,3 5-695,-1 0 1,0 2 576,0 2 0,2 0 42,2 0 0,3 1-67,3-1 0,2 0-17,4-1 0,5 1 1,6 10 1,7-1 9,6-14 1,5-2 2,10 8 0,7-7-268,9-16 1,5-8 256,12 0 0,3-6-365,-18-6 0,1-3 0,0-1 364,0-1 0,0-1 0,-1-3 1,13-9 0,-3-4 19,-10 1 0,-3-4-27,-4-3 1,-2-5 34,-3-7 0,0-6 0,-3-2 1,-3-1 1,-4-1 0,-1-2-32,-4 6 0,-1-3 0,-3 1 0,-4 2-129,-5-3 0,-5 3 1,-7 4 86,-17-11 0,-12 9-342,-8 15 1,-11 11 383,6 13 0,-10 6 0,-4 3 0,2 0 0,10-1 0,-10-4 0,2 1 0,3 9 0,0-1 0,0 1 0,0-1 0</inkml:trace>
  <inkml:trace contextRef="#ctx0" brushRef="#br0" timeOffset="150389">23531 13204 24077,'36'-4'577,"-1"-7"-426,-9-16-145,4-7 94,-8 8 1,1-2 297,15-26-39,-2 4-107,-16 17-6,-16 24-156,-5 20 128,-14 35-157,5-7 1,1 3-56,-3 1 0,1 0-191,1 3 0,2-2 185,2 16-12,2-6-139,2-6-1770,2-1 1921,3-16 0,-2-7 0,2-16 0</inkml:trace>
  <inkml:trace contextRef="#ctx0" brushRef="#br0" timeOffset="150555">23519 13703 24273,'63'-6'-646,"-1"1"0,2-4 0,-3-4 646,-5-8 0,-5-1 0,8-3 0,-28 10 0,-1-1 0</inkml:trace>
  <inkml:trace contextRef="#ctx0" brushRef="#br0" timeOffset="151541">23564 11156 21416,'-3'-28'1558,"-10"7"-595,-32 33-686,11 7 0,-1 6-241,-9 9 1,3 4-15,6-1 1,6 0-23,6 0 0,7-2 0,6 3 73,37-11-45,29-26-28,-12-18 0,1-7 0,-3 1 0,-3-5-311,-2-11 0,-5-2 350,-12 8 1,-4-1 69,3-15 1,-3-2 97,-4 4 1,-2 1-7,0-1 1,-3 3-202,-2-5 0,-11 41 67,-5 32-67,-8 19 0,-5 18-23,10-10 1,3 5-160,2-4 0,4 2 56,6 5 0,6-2 126,1-17 0,5-7-34,28 2 34,-2-27 0,13-28 839,-4-21-587,-22 12 0,-3-2 0,5-21-139,-14 19-18,-11 24-89,-2 17-6,-1 6-151,2 12-499,3 0-723,4-2-1511,10-11 2884,13-10 0,-14-4 0,4-2 0</inkml:trace>
  <inkml:trace contextRef="#ctx0" brushRef="#br0" timeOffset="151683">23925 11000 15485,'0'0'0</inkml:trace>
  <inkml:trace contextRef="#ctx0" brushRef="#br0" timeOffset="152266">24190 11279 25309,'-14'-26'185,"0"5"-185,8 21 0,0 0 34,5 0 22,0 0-22,1-6-34,0 1 0,0-4 0,0 2-84,-5 5 84,-3 0-6,-7 6 28,-9 14-22,7 0 0,-3 10-39,13-7 28,3-3 11,4-1 39,18-1-44,14-4-79,19 1 39,0 1 39,-17-2-56,-14 6 51,-16-1 11,-11 12-6,-24 2 6,-4 0-11,-19-5-364,12-12-538,0-6-1076,6-3-1640,13-8 3629,10-21 0,10 13 0,3-11 0</inkml:trace>
  <inkml:trace contextRef="#ctx0" brushRef="#br0" timeOffset="153133">24380 11261 25079,'-23'-26'73,"0"14"-62,5 29 6,0 7-17,4 2 0,6 0-5,3-3-35,4-4 35,9-4-6,14-8-45,13-9 50,10-16 12,-12-1 5,-5-7-11,-17 13 0,-2 3 50,-5 4-16,1 4 33,1 1-50,2 5-12,5 1 1,3 2 89,14-1-56,1-7 29,4-13-62,-13-7 123,-11-3-129,-8 4 78,-3 10 45,0 4-112,0 3 45,-5 5-16,-2 22-29,0 0-11,2 20 5,4-5 46,1 2-51,0 2 0,0 19-51,4-2 51,-3-2 0,3-13 45,-4-23-78,-7-5 33,-4-6-79,-7-5 46,-1-3-141,-1-16-174,9-23-27,19-28 266,-1 32 0,4 0-40,14-12 1,3 4 142,9-4-19,-13 17 0,-1 2 75,11-7 73,-12 9 45,-4 3-134,-11 10 28,-6 6 5,1 3-34,-1 0-10,1 1-23,0 0 33,1 0 74,9 0 50,-1 0-107,8 0 102,1-1-51,2-3-96,1-2 51,14-9-1843,4-3-3713,0 2 5500,-2 0 0,-24 11 0,-3 1 0</inkml:trace>
  <inkml:trace contextRef="#ctx0" brushRef="#br0" timeOffset="154588">30698 10677 20582,'22'-39'2045,"7"-4"-1782,-8 24 0,8-9-140,-8 4-89,1-6 33,-3-6-64,-5 5 0,-1-4 25,-2-5 0,-2-1-23,2 1 1,-2 1 27,-4 3 1,-1 3 67,-2 1 44,-2 15-139,-1 9 308,-18 34-99,5 3 1,0 5-60,-7 18 1,0 4-462,5-4 0,1 0 305,3 2 0,2-3 33,3 13-82,4-7 83,2-11-23,1-1-11,2-20 95,2-2 23,8-17-51,2-11-61,6-8 784,1-7-784,9-15 524,-4 6-31,-1 1-466,-12 14-33,-8 10 0,-3 6-22,2 7 28,1 3-12,2 5-235,4 6 185,2-5 56,1-3-61,0-8 61,-3-7-1031,8-12-4223,-5-6 5254,0-4 0,-9 5 0,-5 10 0</inkml:trace>
  <inkml:trace contextRef="#ctx0" brushRef="#br0" timeOffset="156525">30899 10249 23450,'-11'42'504,"1"-1"0,-1 0 0,-1 3-325,-10 15 0,0 1-1099,4-13 0,0 0 934,-6 13 0,0-2-11,7-20 0,2-3 8,-12 26 295,14-29 1,1-2-251,-3 4 393,5-4-416,18-48-33,7-12 51,14-28-15,-2 9 0,3-4 146,-9 14 0,2-1 0,0-1-53,3-7 0,2-2 0,-2 4 47,4-8 1,-4 6-124,-6 12 0,-5 8-47,-6 13 38,-6 22-10,-3 18-12,-4 13 1,0 4-23,1-6 0,1 0-149,-3 16 1,0-1 139,3-15 1,1-2-389,0 31-370,1-9-869,2-10-963,2-11-3668,-1-11 6267,-5-27 0,1 5 0,-5-17 0</inkml:trace>
  <inkml:trace contextRef="#ctx0" brushRef="#br0" timeOffset="156678">30716 10849 24077,'65'-2'-555,"-1"0"1,-3-1 0,-6-3-1230,-19-4 0,-2-2 1610,9-6 1,-3-1 0,6-1 0,0-4 0</inkml:trace>
  <inkml:trace contextRef="#ctx0" brushRef="#br0" timeOffset="157874">31324 10648 23153,'-24'-58'482,"-4"12"-326,-4 47 124,-17 23-246,10 10 16,6 7-50,18-3 62,27-19-56,6-8 122,15-4 645,23-15 236,-1-14-516,0-1-146,-13-6-112,-22 13 67,-4 6-302,-6 5 34,-3 11 50,-4 33-84,-1 5 3,-2-8 0,1 2-146,-1-4 0,0-1 165,0 2 1,0 0-21,-2 0 1,1 0-3,-5 31 51,-5-7-51,-4-10 0,-3-10-151,-26-20 33,21-25-196,-13-22 46,31-25-108,15-10-22,-2 27 1,3-2 111,17-18 1,7-2 253,-10 21 0,2 2 0,1 0 5,5-4 1,2 1 0,-2 3 48,5-2 1,-2 6 163,14-2 431,-32 22-381,-7 6 77,-7 16-72,-7 24-241,-1 3 34,-2 15-29,2-17 335,3-2-340,1-5 40,0-5-24,0-12 74,2-18-90,2-12 0,1-16 39,3 1-28,5-9 45,8 6-50,2 5-6,6 13 0,-3 12 22,3 4-22,1 1 0,11 1 0,-3 0 0,-2 0 0,-10 0-84,-9-7 84,-7 0 0,0-7-11,-8 1-22,0-2-74,-8 4 102,-5 1 5,-8 10 0,-5 13-51,1 6 51,3 14 0,8 0 0,6 4 39,28 8-179,27-12 42,-10-17 0,4-5 98,-4-7 0,0-6-3,-1-3 1,-4-5 7,9-17 3,-21 2 1,-2-3-48,7-33 36,-14 25 0,-5 2-2,-10-14 10,-11 22-10,-9 21 5,-4 14 0,0 6-39,4 11 39,5 6 11,9 16 22,17-13-66,13 7 10,18-20-296,8-9 134,6-5-145,2-6-23,-1-6-577,7-18-263,-14-12-112,-6-3-280,-18 4-1199,-13 19 784,2 8 2000,6 22 0,-8-12 0,3 14 0</inkml:trace>
  <inkml:trace contextRef="#ctx0" brushRef="#br0" timeOffset="157996">33053 10731 13575,'0'0'0</inkml:trace>
  <inkml:trace contextRef="#ctx0" brushRef="#br0" timeOffset="158507">31079 12328 23691,'2'-17'1703,"-7"11"-1418,-12 34-173,-2 5 23,0 4-130,5-2 1,6 0 78,4-4-84,14-3 5,25 3 40,2-11-45,19 4 0,-16-12 0,-3 2-17,-5 0 17,-6 3 0,-7 3 34,-7 16-34,-13 6 34,-12 0-68,-13-4 34,-11-18-177,6-9 1,-2-3-771,-20 0 224,18-1 1,1-9 722,1-28 0,4-3 0,2 15 0,10-14 0,-1 0 0</inkml:trace>
  <inkml:trace contextRef="#ctx0" brushRef="#br0" timeOffset="158657">31099 12411 19188,'4'-5'5236,"-1"1"-5017,-3 4-219,58-15-409,-11 10-1569,8-3 0,8-1 1978,3 5 0,-4 2 0,-24 0 0,-3 0 0,7 0 0,0-1 0</inkml:trace>
  <inkml:trace contextRef="#ctx0" brushRef="#br0" timeOffset="158776">31899 12620 19876,'-38'23'-951,"0"0"1,0 1 0,-4 0 0,8-3-1,6-2 1</inkml:trace>
  <inkml:trace contextRef="#ctx0" brushRef="#br0" timeOffset="160612">25496 13075 23304,'9'-42'291,"1"0"0,1 4 1,7 7-66,21 14 1,5 7-84,-10 3 0,1 2-84,10-3 0,1 5 100,-9 12 1,-3 5-42,7 11 285,-3 28-145,-36-1-23,-22 8 14,-7-16 0,-7 0-56,-3-4 1,-3 0-85,-2 2 0,1-4-106,13-14 0,5-4 2,2-1 79,46-17-244,30-8 1,16-2-1337,-18 3 1,6 0-1,1-1 1,0 1-963,-3-2 0,1 1 1,-1 0-1,1-1 2211,5 1 0,3-1 1,-5 0-1,-9 2 0,-9 0 1,-7 1-1,12-2 1</inkml:trace>
  <inkml:trace contextRef="#ctx0" brushRef="#br0" timeOffset="161147">27374 12943 25987,'43'-37'599,"-4"5"-408,-1 27-191,-10 2 5,8 2 29,-15 9 33,-5 21-61,-16 21 16,-13-15 1,-5-1-23,2-3 0,-3-4 28,-7-1 0,-3-4-17,-9 3 157,5-7 56,8-7 207,11-6-386,38-7-23,39-7-22,-25 6 0,2 0-231,8-1 1,-1 1 238,-13 2 1,-1 3-29,5 6 1,-3 2 19,8 6-11,-6 14 28,-42 4-17,-17-6 11,-17 5 45,-13-13-281,-7-4 225,-4-5 0,0-5-274,6-3-5017,10-7 5291,32-13 0,3 9 0,23-8 0</inkml:trace>
  <inkml:trace contextRef="#ctx0" brushRef="#br0" timeOffset="161581">29221 12758 28671,'-17'37'0,"0"0"0,-10 21 0,9-25 0,0 0-214,-10 24-66,11-8 162,9-4 29,23-17-264,17-16-745,5-7 1,4-3-1855,24 2 180,-16-3 0,1-1 2772,-6-1 0,-3 0 0,5 1 0,1-2 0</inkml:trace>
  <inkml:trace contextRef="#ctx0" brushRef="#br0" timeOffset="161776">29488 12992 25012,'-4'-35'1235,"0"-1"0,-3-19-999,7 52 340,-2 35-470,-1-1 1,-1 6-239,-1 23 1,-1 4-2018,0-4 1,0 1 919,1-14 1,-1 1 0,0-4-3427,0 5 1,-1-3 4654,-1 3 0,0-4 0,-1 3 0,2-16 0</inkml:trace>
  <inkml:trace contextRef="#ctx0" brushRef="#br0" timeOffset="165087">22303 10806 16997,'-31'15'3081,"7"-3"-2280,23-12 1619,1 0-1020,16 1-796,8 1-60,33 2-351,-14-1 1,5-1-913,-2 1 0,4-1 0,3 0 777,-5 0 1,3 0 0,1 0 0,2 0-662,9 0 0,3 1 0,1-1 1,1 0 632,-9-1 0,1 1 0,1-1 1,0 1-1,0-1-360,3 0 1,1 0 0,0 0 0,0 0-1,2 0 344,-9 0 0,0-1 0,1 1 0,0-1 0,1 0 0,-1 0-204,3 1 0,0-1 1,0 0-1,1 0 0,0-1 1,0 0 182,-6 0 1,1 0-1,-1 0 1,2-1 0,-1 0-1,1 0 1,0 0-51,2 0 0,0 0 1,1-1-1,0 1 1,0-1-1,0 0 1,0-1-9,2 1 0,0-1 0,1-1 1,-1 1-1,0-1 0,1 1 0,-1-1-15,1 1 0,0-1 0,0 1 0,0-1 0,0 0 0,0 0 0,0 1 24,-2-1 1,-1 0 0,1 0 0,-1 0 0,2 0 0,0 0 0,3-1-25,-7 1 0,3 0 0,1 0 1,0 0-1,1-1 0,1 1 1,-2-1-1,0 0 0,-1 1 58,3-2 0,-2 1 1,0 0-1,0-1 1,0 1-1,-1-1 0,1 0 1,1 1 45,-4-1 1,0 1 0,2 0 0,0-1 0,-1 0 0,-1 1 0,-1-1 0,-3 1 0,-3 0 47,18-2 1,-4-1 0,-3 1 0,-4 1 0,-3-1 348,14-1 1,-5-1-1,-12 3-211,-18 2 0,-6 1 1632,23-3-1489,-11 2-185,3 0 50,-5 2-89,-6 2 2036,-7 0-1879,-3 1 2921,-13 0-3202,-2-1 611,-10 1-3501,-21-1 2885,-16 3 0,7-2 0,-2 2 0</inkml:trace>
  <inkml:trace contextRef="#ctx0" brushRef="#br0" timeOffset="165252">29417 10648 18448,'0'0'0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2:59:46.183"/>
    </inkml:context>
    <inkml:brush xml:id="br0">
      <inkml:brushProperty name="width" value="0.09071" units="cm"/>
      <inkml:brushProperty name="height" value="0.09071" units="cm"/>
      <inkml:brushProperty name="color" value="#FF0000"/>
    </inkml:brush>
  </inkml:definitions>
  <inkml:trace contextRef="#ctx0" brushRef="#br0">8066 2404 22705,'47'-15'234,"0"1"0,0-1 0,5-1 0,0 1 0,5-1-177,2 2 1,3-1-1,4 1 1,5-2-788,-13 3 1,3-1-1,3 0 1,2-1 0,2 0-1,0 0 1,-1 0 736,-10 3 1,0 0-1,0-1 1,1 1-1,0 0 1,2-1-1,0 0 1,1 0-1,1 0-113,-2 0 0,2-1 0,1 1 0,2-1 0,0-1 0,0 1 0,0 0 0,-1 0 0,0 0 0,-3 1 0,-1-1 105,9-1 0,-2 1 1,-1-1-1,0 1 1,-2 0-1,-1 0 0,-1 0 1,0 0 0,3-1 0,0 0 0,-1 0 0,-1 0 0,-2 0 0,-4 0 0,-4 1-48,8-3 0,-5 1 1,-4-1-1,-2 1 122,7-3 0,-3-1 1,-5 1-112,7-5 1,-8 0 2,-16 5 1,-6-1-186,4-15 1007,-20-17-2720,-29 2 590,-1 22 1,-3 4 478,-29-5 3384,-5 18-2521,21 11 2545,-5 7-153,9-1-953,6 3-212,12-5-270,11-3 152,2-1-790,6 0-94,9 1-12,38 9-166,-14 0 1,4 2-31,10 8 0,1 3-223,-9-3 0,-4 2 206,-7 2 0,-7 2 0,-8 16-496,-26-4 0,-11 3-1067,-14-2 1,-11 2 1281,4-6 1,-8 3-1,-1-1 1,5-5-1,-6 2 1,1-4 0,6-5-1,0 0 1,0 1-1</inkml:trace>
  <inkml:trace contextRef="#ctx0" brushRef="#br0" timeOffset="451">8124 2957 23282,'62'6'204,"1"0"1,-16-2 0,7 1 0,5 0 0,1 0 0,1 0-1,-3 1-1322,7-1 1,-2 1-1,1 0 1,2 1 0,5-1 1130,-11-1 0,5 0 1,2 1-1,1-1 0,1 1 1,0-1-1,-1 0 0,-3 0-167,1-1 0,-1 1 0,-1-1 0,-1 0 0,1 0 1,0-1-1,1 2 153,-6-2 0,2 1 1,-1 0-1,1-1 0,0 1 1,0 0-1,-1 0 0,1 0-68,0-1 0,-1 1 0,-1 0 0,1 0 0,0 0 0,2 0 0,1 0 1,2 0-99,-7-1 0,3 1 0,0-1 0,2 1 0,1 0 0,0 0 0,0-1 0,1 1 0,-2-1 0,0 0 0,-1 0-197,1 0 0,0 0 1,-1-1-1,0 1 1,0-1-1,-1 0 1,1 0-1,-1 0 1,1-1-1,0 1 270,2 0 1,1-1-1,0 1 1,1-1-1,-1 0 1,0 0-1,-2 0 1,-2-1-1,-2 1 1,-3-2 93,11 1 0,-2 0 0,-2-1 0,-4 0 0,-4-2 0,-4 1 216,13-3 1,-8-2-1,-13-1 1877,-12-7-1612,-35-11-2088,-50-4 1607,1 3 0,-4 1 0,20 12 0,1 1 0,-6-2 0,0 0 0</inkml:trace>
  <inkml:trace contextRef="#ctx0" brushRef="#br0" timeOffset="634">13190 2948 24279,'25'40'48,"0"-1"1,-1 10-1,-8-2-1498,-15 7-1310,-13-15 1,-8 1 2759,-18-1 0,-3-4 0,-8 5 0,17-18 0,-1 0 0</inkml:trace>
  <inkml:trace contextRef="#ctx0" brushRef="#br0" timeOffset="1516">12571 814 26228,'3'53'86,"1"0"0,-1-1 0,0 1-846,1 8 1,0 0-2339,0-9 1,0 0 2836,-1-2 1,1-4-1,1 2 1,-4-37-1</inkml:trace>
  <inkml:trace contextRef="#ctx0" brushRef="#br0" timeOffset="1751">12644 622 23943,'48'-27'98,"0"-1"1,-3 2 0,-4 10-143,4 31-57,-8 10-50,-12 24 128,-18-4 1,-9 6-54,-14 4 1,-8 2-1296,5-11 0,-3 0 0,-2-3-27,-11 9 1,-3-6 1397,1-7 0,3-7 0,9-11 0,5-5 0</inkml:trace>
  <inkml:trace contextRef="#ctx0" brushRef="#br0" timeOffset="2717">13161 1413 20890,'10'-55'480,"-1"-1"0,2 3 0,3 3-388,2 16 1,2 1-7,7-15 1,1-3 100,-6 6 1,-1 0-37,0 1 1,-4 2 16,-1-16-73,-23 37-56,-7 11 23,-10 7 95,-14 22-90,16 2 50,1 20-16,34 13-62,11-12-36,-3-15 0,2-1 8,24 8-48,-14-12 1,-1 2 8,-5-1 0,-2 1 28,1 6 0,-3-1 0,1 14 23,-14-9-23,-2-17-6,6-8-44,10-4-219,10-8 28,9-10 168,-4-8 1,0-5 94,2-11 0,-2-5-284,1 2 1,-3-2 502,-5-3 0,-5 1 190,-1-11 482,-7 3-879,-8 29-29,0 40-10,-6 18-253,6 31-6,1-13 180,5-6 6,2-9 842,5-12-764,2-11 112,15-17-22,2-28-85,-1-3 1,-6-16 50,-15 13-95,0-1-163,-3 17 152,2 30 5,-2 16-129,2 28-302,-1-7 45,0-3 291,2-7 17,2-12 123,1-12 90,10-16 380,1-26-201,-1-1-45,-5-15-95,-10 14 5,-1 5-134,2 7-17,7 9-89,3 17-253,5 15 270,-10 0 44,-6 1 45,-8-16 62,3-4-62,2-10 67,13-20 246,4-14-133,7-3-91,-9 14-55,-7 26-34,-6 20-364,9 30-3607,2-1 3971,0-3 0,-10-20 0,-11-20 0</inkml:trace>
  <inkml:trace contextRef="#ctx0" brushRef="#br0" timeOffset="2870">14226 457 12505,'37'8'0,"-1"0"0,23 5 0</inkml:trace>
  <inkml:trace contextRef="#ctx0" brushRef="#br0" timeOffset="3601">15681 793 24155,'-45'6'17,"0"-1"0,3 2 0,4 8-34,9 24 0,7 7 6,4-14 0,3 1 11,-4 8 0,5-1-67,6 2 16,39-14 51,29-40 98,-15-10 0,0-7 75,-4-2 1,-4-3-93,-5-6 1,-6 0 507,-4-9 44,-9 10-633,-7 31-23,-5 45-100,-1-2 0,2 3 2,3 2 1,2-2-57,1-2 1,5-5-272,21-2-393,28-16-540,-28-25 1,1-8-200,7-9 1,-3-6 937,-8-3 0,-6-4 642,-3-1 0,-4 0 532,-4-14 1109,-5 8 308,-6 12 437,-2 11-1496,-2 18-397,-1 17-111,-1 16 319,1 16-650,1 6-51,1 8-541,2-18 0,2 0-1419,4 23 1552,3-8 408,-2-30 274,-5-35 331,-2-12 134,1-15 95,3-6-179,0 13 1,3 0-312,3 1 1,3 1-250,7-5 1,3 3-96,20-10-995,-10 28 1,0 6-2910,10 6 3904,-11 10 0,-2 3 0,-6-2 0,-1 11 0</inkml:trace>
  <inkml:trace contextRef="#ctx0" brushRef="#br0" timeOffset="4118">16659 687 25007,'-1'39'-322,"1"1"1,-1-1 0,4-4-87,15 9 262,3-8 146,7-12 45,5-14 28,5-14 263,-7-12 0,1-7 50,-1-5 0,-1-3 93,5-9 1,-3 0-200,-8 9 0,-4 3 100,4-11-234,-16 27-146,-4 6 0,-3 10 90,0 40-68,1 2 0,0 6-30,1 8 0,1 4-619,0-8 1,1 2 0,0-1 624,0-5 0,1-1 0,0 0-24,-1 1 0,1-1 0,0-1-139,-1-4 1,1-1 0,-1-1-242,2 19 0,0-1 140,-3-9 1,-1-2 223,-4 0 0,-3-3 93,-11 12 44,-10-24 291,-4-36 1,1-21 38,5-26-263,17-1 1,7-14-1,5-1-77,5 5 1,5-2 0,3-1-1,0-1-138,-2 10 1,0-2-1,2-1 1,1 3-1,1 2-174,5-5 0,1 2 1,1 3-1,2 8-387,20-10 1,1 17-1596,-15 23 0,1 10 2209,12 11 0,-1 3 0,5-4 0,3 20 0</inkml:trace>
  <inkml:trace contextRef="#ctx0" brushRef="#br0" timeOffset="4716">14476 2696 20991,'3'-49'1023,"0"0"0,0 2 0,-1 3-614,-3-16-174,-9 6-218,-9 12-11,-41 14 64,20 53 1,-4 21 0,3-3-54,-1-9 0,5 6-161,7 9 1,0 11 0,6 3-1,11-6 168,17-7 0,9-3 1,3 0-27,2 8 0,2 1 0,3-4-76,10 4 0,3-6 30,-4-12 0,-3-5-52,-7-3 100,-12-9 274,-27-6 0,-18-6 74,-29-3-161,8-4 1,-2-3-208,7-7 1,2-1-653,0 4 0,10-6-3367,19-29-3809,59 7 7848,-2 11 0,1 3 0,7-2 0,-3 5 0</inkml:trace>
  <inkml:trace contextRef="#ctx0" brushRef="#br0" timeOffset="5019">14670 3113 22498,'41'-26'253,"1"1"1,-4 1 0,-3 0 217,1-12-23,-9-1 336,-14-13-739,-39 10-40,-4 7-5,-32 21 23,11 28 10,3 11-579,6 18 546,14 9 34,13 4 41,21-19 1,9-1-76,21 13-20,-4-21 1,7-7-874,19-12 0,5-11-768,-11-7 0,1-7 1565,0-4 1,4-4-1,-9 1 1,-14 2 0,-4 0-1,2-6 1,0 0-1</inkml:trace>
  <inkml:trace contextRef="#ctx0" brushRef="#br0" timeOffset="5983">15472 2721 26525,'-39'28'113,"0"0"1,3 0 0,8 1-119,13 25-135,8 1-398,13-21 1,5-1-164,17 10 491,-2-20 0,4-4-20,31-9 199,-11-17 1,0-7 69,-12 2 0,-1-3 115,11-9 0,-2-7 496,-13-6 0,-5-4-57,-7 5 1,-3-1-460,-1 2 1,-4 1-135,-3-4-84,-15 36 84,-3 22-157,-10 39-87,11-21 1,3 2-194,5 7 0,6-1 95,2-10 1,5-5-197,34 9-162,2-29 314,2-10 302,-3-14 92,-20-4 0,-4-5 84,-6-7 1,-3-3 260,1-8 0,-5-1 28,-13-23-45,-15 9-73,-12 28 247,-13-1-292,7 11-212,6 4 95,16 7-40,23 3 91,8-2-12,14-4-23,9-3-61,-9 3 0,4 1-51,0 2 1,1 4-40,8 4 1,-2 5-448,18 13-242,-18 22 168,-27-3-514,-7 20 716,-6-10 879,-3-5-106,-1-26 90,0-27-129,4-11 314,11-27-561,14-5-171,-5 21 1,4 1-29,5 6 1,1 3-8,24-3 21,-4 14-78,-25 17 79,-1 23 11,-7 20 58,-8-17 1,0 1 58,6 18-78,6-14 90,-2-24-45,6-7-40,6-5 91,24-26 24,-27 4 0,-1-4-19,0-4 0,-3-2-72,-3-5 0,-5 0 156,-3-26-68,-11 12 1,-5-3-115,-5 11 0,-4 1 2,-2-15 1,-8 2-59,-18 4 0,-11 8-1409,-5 10 0,-5 8 1462,-6 11 0,2 6 0,16 2 0,7 6 0,-6 30 0</inkml:trace>
  <inkml:trace contextRef="#ctx0" brushRef="#br0" timeOffset="7009">17764 2462 24665,'-34'-32'33,"-1"0"1,1 3 0,0 12-34,-4 33 0,1 15 0,-2 7 0,2 4-68,-1 2 1,4 3-322,7 1 0,8-1 204,7 7 141,18-12 27,15-16 17,37-18 151,-22-22 0,0-5 11,0 2 1,-1-3-64,-4-11 1,-5-2 225,1-19 6,-8 3-12,-8 4 393,-5 3-751,-3 21 5,0 34 79,11 33-12,2 12-33,2-24 0,4-4 135,19-3 242,12-16-310,-2-39-22,-14-6-45,-5-14-28,-11 15-51,1-2-156,-4 16 118,2 16-365,3 38 146,0 4 50,9 9 118,-2-20 78,16-7 225,-3-16 189,5-26-324,-18-7 35,-8-20-35,-6 10-17,14-15-40,4 6-38,8-1-11,-13 22 22,-9 14-51,-11 10 74,0 2-23,2 0 16,17-2 7,12-14 117,16-13 347,-12-5 85,-9-3-51,-20 13 83,-9 6-542,-5 20 22,-12 44 6,2 11-498,2-8 1,1 4 491,4-2 0,0 1-714,1 11 0,1 2 590,0-17 1,1 0 0,-1 0-62,1 0 0,0 0 0,0-2-120,1 18 0,-1-2-218,1-2 1,-1-2 6,-3-6 1,-2-2 515,0-9 0,-3-2 196,-16 20 387,-5-40 682,-22-45-694,23-21 1,6-15-424,10 14 1,3-6-1,2-2 1,2 1-353,1 4 1,2 0 0,2 0 0,3 0 203,3-5 0,3-1 0,2 2 0,2 7-34,11-7 0,3 8-8,-1 9 0,2 5-717,-2 8 0,3 3-1283,8 1 1,4 2 1865,19-5 0,-1 2 1,-25 10-1,-2 0 1,7 1-1,0-1 1</inkml:trace>
  <inkml:trace contextRef="#ctx0" brushRef="#br0" timeOffset="7133">19625 2447 15373,'0'0'0</inkml:trace>
  <inkml:trace contextRef="#ctx0" brushRef="#br0" timeOffset="7683">12577 2119 25982,'23'-57'281,"12"36"0,16 4 1,8 2-1,-2 2-1661,1 3 0,3 2 0,2 2 0,5-1 1386,-13 1 0,4 0 1,3-1-1,1 1 1,1-1-1,-1 1 1,-2 0-187,6 0 0,-1 0 1,0 0-1,-1 0 1,1 1-1,0-1 180,-9 1 0,1 0 0,-1 0 0,1 0 0,0 0 0,0 1 0,-1-1-63,1 0 0,-1 1 0,1-1 1,-1 0-1,1 1 0,-1 0 1,-1-1 62,7 1 0,-1-1 0,0 0 0,0 1 0,-1 0 0,0-1-138,-3 2 0,-1-1 0,0 0 0,-1 1 1,1 0-1,1-1-7,3 1 0,2 0 1,1 0-1,-2 0 0,-2 1 1,-3-1 56,7 0 1,-3 0 0,-3 0-1,-1 0-459,14 0 0,-1 0 1,-21-1-663,-22 0-645,-57 2 0,-27 2 1854,11 0 0,-8 1 0,-1 0 0,7 0 0,-10-1 0,2 1 0,5 0 0,1 0 0,-1 0 0</inkml:trace>
  <inkml:trace contextRef="#ctx0" brushRef="#br0" timeOffset="8017">12644 2228 18947,'-48'-21'2188,"-1"-1"0,5 3 0,18 0-1773,74-17-343,-4 22 1,13 4 0,9 0 0,1 0-844,-13 2 1,3 0 0,4 1 0,1-1 0,1 0-1,0 1 1,-1 0 770,1 0 1,0 0 0,0 0 0,1 0 0,0 1 0,0-1 0,1 1-124,-4 1 0,1 0 0,2 0 1,-1 1-1,0-1 0,-1 1 0,-3-1 1,-2 1 126,3-1 1,-4 0 0,-1 1-1,0-1 1,-2 1 0,2-1-65,9 0 0,0-1 0,0 1 0,0 0 0,-2-1 71,-2 1 0,-1 0 0,-1-1 0,1 1 1,1-1-106,5 0 1,1 0-1,1 0 1,-3 0-1,-3 0 94,-2 0 0,-4 0 0,-1 1 0,-1-1 0,14-1 0,-2 0 0,-9 1 25,-14 1 1,-11 1 1409,-14 1-1435,-7 1 1865,-5 1-4078,-2 7 2873,-26 34 0,18-25 0,-18 22 1</inkml:trace>
  <inkml:trace contextRef="#ctx0" brushRef="#br0" timeOffset="17282">14133 3973 24676,'-45'-15'1334,"9"2"-1155,49 9 73,21-7-191,3 3 1,7-1-1435,0 0 1,5 0 0,3-1 1411,-4 1 0,3 0 0,2-1 1,6 0-28,-7 2 1,3-2 0,4 1 0,2-1 0,2 0-1,-1 0 1,0 0-11,-6 1 1,1 0 0,1 0 0,0 0 0,0 0 0,0-1 0,0 1 0,1 0-189,0 0 1,0 0-1,1-1 1,0 1 0,0 0-1,0 0 1,-2 0-1,0 0 166,3-1 0,0 1 0,0 0 0,-1 0 0,-2 0 0,-2 0 0,-3 1-204,15-3 1,-6 1-1,-1 0 1,1 0 182,-9 0 1,1 1 0,1-1 0,-3 0-1,-2 1-31,13-5 0,-4 1 0,0-1 92,1 0 1,-1-2 0,-8 2-21,-13 1 0,-7 0 1778,10-9-2921,-29 15 1775,-9 1-632,-42 18 0,-14 8 0,27-11 0,-19 7 0,-1 0 0</inkml:trace>
  <inkml:trace contextRef="#ctx0" brushRef="#br0" timeOffset="17600">14226 4147 19882,'49'-4'692,"0"1"0,0 0 1,8-3-1,1 0 0,1-2-461,3-1 1,1-2 0,7-1-853,-16 2 1,5-2-1,3 0 1,3-1 0,0 0-1,-1 1 654,-5 0 1,0 0 0,0 0-1,2-1 1,0 1 0,1-1-1,2-1-213,-5 2 0,1-1 1,2 0-1,1-1 0,0 0 1,-1 0-1,0 1 0,-2 0 1,-3 0 179,5-1 0,-2 1 0,-2 0 0,0 0 0,-2 0 0,-1 1 0,0-1-25,3-1 1,1 1 0,-2-1 0,-2 0-1,-3 2 1,-5 0 22,11-2 0,-6 0 1,-4 2-52,9-5 1,-5 2 60,-16 4 1,-3 0 1476,10-6-1407,-17 6 1604,-6 2-1682,-43 26 0,21-13 0,-31 17 0</inkml:trace>
  <inkml:trace contextRef="#ctx0" brushRef="#br0" timeOffset="18216">18114 756 20274,'45'-15'-2414,"-9"-3"0,-34 31 0</inkml:trace>
  <inkml:trace contextRef="#ctx0" brushRef="#br0" timeOffset="18384">18174 1199 17216,'16'12'0,"-3"-2"0</inkml:trace>
  <inkml:trace contextRef="#ctx0" brushRef="#br0" timeOffset="19065">19409 348 25040,'-10'62'99,"1"-1"1,3-14 0,0 0-1,2 1-86,1 2 0,2 0 1,0 0-362,-1 2 1,1 0 0,1 0 222,4 3 0,3 1 0,2-4-281,6 6 0,5-5 215,1-5 1,6-9 114,1-19 1,2-8 69,20-6 192,-1-28-135,-5-16 41,-25 7 0,-3-3 70,-1-3 1,-4-2 276,0-17 1,-3-1-3,-3 12 1,-2 1-433,0 4 1,-1 4 290,-2 4-296,0 52 0,-1 15 0,1 23 0,1-11 0,5 3 33,8-5 1,4-1-131,-2-1 0,3-5 114,7-11 0,3-8 487,13-8-364,-2-18-23,-6-13-106,-5-16 90,-7-15-62,-11-8 79,-5-6-186,-18 19 1,-6 1-210,2 11 0,-4 3-742,-16-8 0,-8 5-810,-7 16 1,-7 7 1623,0 3 1,-6 2 0,7 2-1,6 0 1,3 1 0,-11 1-1,0 1 1</inkml:trace>
  <inkml:trace contextRef="#ctx0" brushRef="#br0" timeOffset="19201">18968 767 24732,'45'-21'-94,"0"0"0,1 0 1,-1 0-1,2 1 1,0 1-1,1 1 1,1 3 93,7 3 0,3 3 0,-2 3 0,-6-1 0,10-3 0,-3 2 0,5 2 0,-1-1 0</inkml:trace>
  <inkml:trace contextRef="#ctx0" brushRef="#br0" timeOffset="19816">20652 375 25920,'-20'44'179,"0"1"0,2 0 1,5 1-164,11-6 1,4 0-548,-2 2 1,0 1 513,0-2 1,1 1 102,-1 8 1,1-1-71,0 15 52,0-8 392,-1-49-230,0-55 128,0 1-227,2 8 1,1 0-25,10-15-74,6 22 1,8 5-34,6 8 0,5 6-129,11 8 0,1 9-123,-8 6 0,-3 7-7,-2 10 1,-7 5-414,-3 29 212,-20-17 1,-10 3 400,-14-2 0,-10-2 182,-7 4 1,-6-5-72,0-14 0,-1-6 323,2-8 1,4-7 235,1-10-264,16-9-179,12-8 158,56-23-390,-2 17 0,8 1-62,-3 2 1,5 1 0,-1 1-384,-6 4 1,0 1-1,-1 0 509,0 1 0,0 0 0,-5 0 0,-3 2 0,-4-2 321,3-6 0,-4-3 88,3-21-364,-38-2-45,-31 18 25,-14 27 0,-4 11-25,16 2 0,2 5 3,-11 8 0,4 6-12,12 11 1,12 6 5,12-2 0,12 0-1028,23 4 1,13-7-645,7-11 0,7-10 1692,2-17 1,5-9 0,-8 0 0,-15 3 0,-5-3 0,6-8 0,0 0 0</inkml:trace>
  <inkml:trace contextRef="#ctx0" brushRef="#br0" timeOffset="20882">22414 671 26194,'-45'25'326,"0"0"1,3 2 0,6 1-259,2 26-539,8 5 471,12-2 0,11-4-129,25-10-6,16-13-223,24-15 249,-7-15 0,1-7 103,-14-2 0,-1-4-588,14-5 1,-4-5 669,-20 0 0,-5-3 220,16-24 529,-13 3-439,-14 3-302,-14 26-95,-12 39-28,1 19 16,3-6 1,3 2-84,14 16-180,29 2 135,1-26 366,17-4-232,-19-57 1050,-23-28-1036,-21 12 0,-7-2 20,1 6 0,-5 3-20,-8 3 0,-2 6 3,-5 2-84,10 15 96,48 28-7,12 3-5,3 0 0,5-1-200,-3-5 1,3-4 12,-2-1 1,3-3-1,-2-2-98,5-4 1,-1-4 278,11 0 1,-3-7 103,-19-13 0,-7-6 154,-10-1 0,-4-2-90,0-5 1,-5 1-102,-15-14-55,-7 25-6,-9 38 270,-10 51-251,18-10 1,3 5-54,-3 3 1,4 1-171,9 5 1,7-3-27,1-20 1,4-4 64,4-4 0,2-3-19,26 11 78,-2-19 106,-1-23 22,-18-19 1,-4-11 49,-1-12 1,-4-7 24,-4 2 0,0-3 0,-2 1-356,-2 6 0,-3 2 0,0 0 466,3-22 0,-3 5-64,-2 24 0,-1 3 651,1-15-788,-3 56 5,-4 25 22,3 6 1,0 5-324,-1 1 0,0 1 290,3 2 0,2 1-98,3 0 0,2 0-12,2-3 1,3-1-12,2-5 1,4-2 39,9-1 0,5-6 81,1-11 0,2-10 39,7-13 0,0-10 79,-10-4 0,-3-6 264,-4-12 1,-5-4-327,-8 9 0,-3-1 11,-2-10 1,-3 1 10,-5-18 602,-25 16-674,-1 46-6,-11 32 0,19 16 61,8 5-94,9 4-102,15-22 1,11-2-1026,6-6 1,9-7-2048,21 1 1,5-10-1710,-10-10 1,-1-7 4664,3-8 0,-7-5 0,-11-2 1,-14 2-1</inkml:trace>
  <inkml:trace contextRef="#ctx0" brushRef="#br0" timeOffset="21949">24861 642 25405,'-48'8'280,"0"0"0,3 1 0,7 7-280,4 33 78,7 10-78,15-14 0,8 4-241,13-4 1,11-1-366,11 1 1,11-8-411,18-15 0,6-14-210,-8-12 1,-1-9 707,0-10 0,-6-8 98,-17-2 0,-5-3 199,-2-4 0,-3-2 221,-3-1 0,-3-4 318,-7 2 1,-2-3-1,-2 1 1275,-1-17 1,-4 0-956,-3 3 1,-4 4-177,-2 16 1,-5 10 114,-13 14 123,-1 26-308,2 21-199,11 18 0,3 10-167,5-13 0,2 2 1,0 2-766,2 12 1,2 2-1,0-3 606,1-11 1,0-1 0,2-3-190,3 10 0,0-8 681,-1-2-392,-2-22 398,-3-13-270,-5-49 50,0-27-36,1 27 1,1-2-107,3-4 0,3 4 171,14-9-174,16 14 0,15 12 0,12 13-70,-26 8 0,2 2-233,18 5 1,3 3 33,-6 0 0,-1 1 218,-1 0 1,-3 1 50,13 3 2224,-44-9-2190,-8-3 100,-29-12 126,-24 2 1,-9 5-202,12 5 0,-1 6-43,-20 5 1,12 14-121,32 11 1,16 6-683,14-3 1,11-3-201,10 1 1,7-7-668,7-9 1,3-8 190,-1-2 0,3-3 233,-4-5 1,2-1 0,-1-2 1200,6-4 0,-1-2 28,13-2 0,-3-4 912,-24-2 1,-4-4 1020,5-8 0,-3-5 182,-12 0 0,-3-2-911,0-4 0,-8 0-615,-15-12-332,-41 21-173,-1 35-62,10 2 1,-1 6-1,-3 20 1,3 9-51,4 4 0,3 3-327,0 10 0,7 0 338,12-15 0,10-4-73,27 12 718,21-40-628,-6-21 0,2-12 11,-1-12 0,-2-10-564,-9-1 1,0-6 0,-4-1 568,-6 0 1,-5-1 0,-2-2-17,-4-7 0,-3-3 0,-3 2 39,-3 10 0,-2 2 1,-1 0-9,-2 1 1,-1 0 0,-1 3 189,-1-11 0,-4 6-53,-7 8 0,-6 7 568,-29 1-669,-8 61-64,36 0 0,4 8-514,2 24 1,9 8 513,6-22 1,4 1 0,2 2 20,2 15 0,4 4 1,1-4 307,0-11 1,1-3 0,3 1-524,6 7 1,4 1-1,0-8-229,3-6 0,3-9-471,4-4 1,3-8-1096,-2-11 1,3-8 1985,16-14 0,0-3 0,5 4 0,-25-6 0,1 0 0</inkml:trace>
  <inkml:trace contextRef="#ctx0" brushRef="#br0" timeOffset="22066">27269 909 22610,'-37'20'-2275,"0"-1"1,-13 3 0,34-7 0</inkml:trace>
  <inkml:trace contextRef="#ctx0" brushRef="#br0" timeOffset="22781">19792 2139 27376,'27'-57'-9831,"-6"53"8226,-20 35 1,-1 16-1,0-26 1</inkml:trace>
  <inkml:trace contextRef="#ctx0" brushRef="#br0" timeOffset="22951">19850 2739 24256,'8'-35'-4916,"1"0"1,5-20 4407,-2 53 0,-6 2 0,-2 0 0</inkml:trace>
  <inkml:trace contextRef="#ctx0" brushRef="#br0" timeOffset="23549">19799 2179 24570,'-31'-1'50,"5"2"-83,13 16-1,6-6 34,0-1-56,6-6 56,1-3 50,7-4-106,0-5-728,2 1-936,-4 0-1387,-13 20 3107,-12 22 0,7-12 0,-5 9 0</inkml:trace>
  <inkml:trace contextRef="#ctx0" brushRef="#br0" timeOffset="23831">19957 2696 24010,'-3'24'78,"6"-6"-33,7-13-17,8-3 56,15-17-129,2-17-1640,0-20-2108,-12 5 3793,-15 9 0,-8 25 0,0 8 0</inkml:trace>
  <inkml:trace contextRef="#ctx0" brushRef="#br0" timeOffset="26654">21200 2322 21579,'23'-31'2823,"-5"-11"-2437,-25 13-100,-8-7-101,-16 11-84,1 14 0,-5 6 30,-5 8 1,-3 9-40,-7 13 1,2 7-388,10 0 1,6 5 296,7 7 1,9 2 149,15 17-152,24-8-188,15-16 216,19-16 11,4-13 67,-19-22 1,-1-8 187,-8-5 0,-2-5-219,1-2 1,-5-3 61,-10-1 1,-6 0 114,-5-6-112,-4 11-140,-3 34 627,1 43-627,1 11 14,4-18 0,3-2-2,14 10 27,17-12-39,9-15 0,7-11-22,5-21 27,0-13-5,-31 4 0,-1-6 25,6-21 1,-3-6-43,-7 7 0,-3-3-355,-4 8 1,-1-4-1,-2 2 372,0-10 0,-4 0-8,-2 9 1,-2-2 0,-1 1-276,1-14 1,-2 3 251,0 6 0,-2 5-2,-10-4 27,-5 65 6,-8 21-23,10-1 1,1 4-152,1 4 0,1 2 174,2 6 0,2 2 0,0-2 0,3 0 33,4-4 1,6 0 399,9 14 0,10-2-489,10-16 0,7-5-54,-6-9 0,4-3 0,-1-6 100,12-5 1,-1-11-50,-1-10 1,-6-8 35,-15-4 1,-5-6 10,4-13 1,-6-7-37,-7-1 1,-4 0 44,0 0 1,-4 2 358,-10 7 1,-5 6-474,-7 5 233,-9 13-122,3 9 629,6 14-623,5 7 56,26 26-31,5-20 0,5-1-17,0 1 1,2-2-9,8-2 0,0-4-11,12 3-45,-8-1 11,-12-2 39,-12 14 34,-15 1-28,-8 0 0,-6-6-5,4-14 38,3-3 18,3-3-12,9-2 6,8-2 5,33-5-92,-17-5 0,2-3 36,11-8 1,0-4 5,-8-1 0,-3-3-126,-2-3 1,-5-3 125,5-18-28,-19 18 0,-4 1-67,-11-7 95,-12 2 0,-21 45 44,0 18-44,6 19 0,10 10 0,9 4-5,24 0-141,12-22 1,11-4-166,16-7 0,7-6-451,-8-5 1,3-3 0,-2-4 761,-6-6 0,-2-3 0,-2-3 0,18-6 0,-8-6 5,-21-1 1,-6-6 221,0-8 0,-5-4-26,-7 3 1,-6 1-258,-22-26 22,-13 27-5,-25 42 39,12 18 0,3 15 50,8 7 1024,17-18 1,5 1-1058,4 20 45,26-8-29,3-27 7,15-29 4,-14-8 57,6-30 168,-10 2-129,-1-3-140,-14 22 0,-3 16-50,-1 16 50,4 8-51,6 8-167,22 21-421,18-5 547,-25-18 0,1-3-224,4-5 0,-1-3 198,16-4 85,1-9-23,-3-6 56,-14-4 0,0-3 22,-2-2 0,0-3 87,3-3 1,-2-1 248,11-13-89,-21 11-23,-17 15 224,-5 6-397,-11 4-57,-26 12-44,-20 21 34,-1 2-6,30-10 0,4 3 17,2 7 44,10-3-10,9-5-51,17-10 0,11-5 39,39-19-39,-28-8 0,1-4 33,0 0 1,-1-4-314,-4-10 0,-6-4 280,-9 6 0,-5-1 0,0-3 0,-3-1 5,-1-2 1,-2-1 11,-2 0 0,-2 0 16,1 2 1,-3 0 53,-3-3 0,-2 4-37,-6-5-50,-9 9 0,0 57-11,1 19 16,11-8 1,1 3-230,3 6 0,0 1 224,1 2 0,2 2-31,10 19 1,7 0-192,5-7 1,4-3 173,1 0 1,4-7-20,1-13 0,2-10 67,11-11 606,10-26-522,-8-30-25,-21 12 0,-2-3-37,-5-2 0,-4 1-22,2-10-134,-9 29 608,-6 31-552,-1 15-62,9 22-6,16-7 146,3-6 45,10-20 45,-12-22 145,-2-11 118,-4-9 50,3-27-168,-4-3-89,3-1-230,-6 24 89,-6 35-5,-1 25 6,-4 23 33,0-3 0,-1 7-305,0-13 1,-1 1 0,1 3 106,1 12 0,1 3 1,-1-3-283,-1-10 1,0-2-1,0-1 382,2 17 1,-1-5-99,-2 4 191,-9-16 178,-30-44-134,7-25 1,-1-12-20,-2-1 0,4-8-579,11-13 1,6-10 0,11 3 323,9 19 0,7 2 0,5-2-140,0 0 0,2-3 0,6 1 0,6 6-856,7 9 0,7 3 0,4 5 0,2 1 0,-3 2 1192,4-1 0,1 2 0,-1 3 0,-1 0 0,-3 1 0,1 0 0,-3 2 0,-4 3 0,6 6 0,0 0 0</inkml:trace>
  <inkml:trace contextRef="#ctx0" brushRef="#br0" timeOffset="27751">26075 2075 24077,'-48'-34'201,"-1"0"1,4 0 0,1 14-135,8 32 0,2 11-67,-3 5 0,3 5 36,-3 14 1,5 2-293,8-7 1,7-1 379,17 24 65,21-38-4,35-14 246,-24-23 1,0-7-85,8-9 1,-3-5-197,-9-2 0,-4-2-374,-4-3 0,-3 1 464,-1-10 160,-4 8-396,-5 14-44,-4 17 39,-2 39-28,3 26-73,3 8-50,6-3 145,3-29 46,13-11-7,-6-11 580,10-11-541,9-27-66,-8 2 95,11-17-101,-14 14 39,-5 5-39,-4 8-17,-7 7 17,-4 5 0,-5 12 0,1 5-134,6 23-101,2-9 78,7 6 11,0-20 146,11-7-11,1-30 11,6-18 112,-11-8-22,-2-2 106,-4 22-196,7 7 33,11 9-83,9 6 39,14 5-101,-16 3 0,2 0-6,-4 0 0,0-1 118,-2 0 0,-3-1 0,10-10-39,-39-7 39,-22-21-50,-28 4 47,9 17 0,-3 5-14,-30 5-39,4 25 56,23 14 0,7 12-5,10 4 5,8 0-6,9-3 6,26 0 34,13-20-34,9-5 33,-1-28 12,-15-10 56,-3-12 39,0-3 123,8-16-218,-3 12-45,-3 5-101,-8 19 101,-14 27 0,-2 8-11,-3 16-45,-2 5-39,1 2-124,7 8 231,7-20-7,6-5-5,5-26 123,-3-15-39,3-11 62,0-9-1,-6 8 1,1-1-17,19-19-95,1 5-85,-9 18 23,-16 23 28,-5 14-5,0 8-393,-2 11-106,0 3-1210,8 8-1518,8-18-2346,14-23 77,-8-26 5501,-2-28 0,-20 23 0,-4 5 0</inkml:trace>
  <inkml:trace contextRef="#ctx0" brushRef="#br0" timeOffset="27886">27566 1511 23691,'38'50'-915,"1"0"1,-11-14 0,-5-6 0,-4-4 0</inkml:trace>
  <inkml:trace contextRef="#ctx0" brushRef="#br0" timeOffset="29308">27826 2095 23495,'53'-41'196,"0"0"0,-4 3 0,-5 1-152,-2-8-384,-20 20 0,-2-3 342,0-1 1,-2-2 0,1-4 0,-3-1 30,0-2 1,-3-3-17,0-21 0,-7-3 78,-7 6 0,-6 2-56,0 3 0,-6 4 14,-7 15 1,-6 13 114,-21 27 129,0 27-154,24-7 0,3 7 19,-3 25 1,5 9-145,9-20 1,2 1 0,3 1-355,1 0 1,1 0 0,4-2 223,6 19 0,7-7-82,4-22 1,5-6-176,1-2 1,2-5 146,1-3 1,4-5-79,13-4 1,3-5 257,-13-5 0,-1-4 39,10-3 0,-1-8 3,-9-12 0,-5-4 0,12-22 64,-18 17 1,-3-1 310,-5-13-173,-7 6 304,-5 12-416,-20 14 188,-15 39-261,-14 24-12,25-18 1,2 1 1207,-8 29-1163,20-25 237,4-8-147,9-9-79,19-9 40,11-22-101,5 1 51,-4-16-46,-14 9 107,-5 3-112,-4 6-61,0 6-40,2 18-308,7 9 213,-3 4 39,6-3 84,-7-15 40,1-5-29,-2-9 29,2-24 10,-7-23 23,-1-10-166,-10 29 1,-1 0 131,-1-22 96,0-4-57,0-2 208,0 23 0,0 1 78,0-12-229,-1 18-62,-3 43 0,0 34 0,-2 7 5,1 6-38,1-2 75,2-21 1,2 0-502,5 17 391,3-5 63,7-25 10,1-16 35,2-6-35,2-8 236,13-12 50,5-7-229,12 3-96,-10 9 34,-5 24-17,-14 10-16,-6 13-258,-5 8-801,-5 20-52,-19 2 962,2-27 0,-3-2 138,-18 8 72,-3-18-28,13-18 392,4-11 135,13-18-477,15-2 17,20-15-61,14 7-6,8-5-518,-23 19 1,1 0 495,0-4 0,0 0-4,1-1 1,-1-2 5,0-2 1,0-2 19,-1 0 0,0-2 8,7-17 1,-1-2 75,-11 14 0,-3 0 126,5-10 0,-5 2 42,-9-7 28,-15 17-23,-16 16 298,-34 31-485,23 15 0,1 11-20,-6 14 1,6 5-490,8 1 1,6 1 438,5 1 0,6-2 2,9-18 1,3-3 37,12 27 889,16-11-971,-3-29 0,5-5 5,1-5 1,2-7 36,8-11 0,-2-8-3,-11 0 0,-4-4 0,-6-11 1,-5-3 2,-1-19 8,-12 17 0,-4 1-41,-9-12 1077,-10 4-1061,-13 34 51,-2 25 5,5 10-11,6 14 11,10 1-78,7 1-1608,39 11 1647,21-32 0,4-4 0,-30 0 0,1-3 0,21-7 0,1-1 0</inkml:trace>
  <inkml:trace contextRef="#ctx0" brushRef="#br0" timeOffset="29435">30213 1598 21528,'-46'15'-866,"0"0"1,2 0 0,8 2 0,15 5 0,4-4-1</inkml:trace>
  <inkml:trace contextRef="#ctx0" brushRef="#br0" timeOffset="29669">28094 2331 21931,'50'-11'401,"1"0"0,0 1 0,0-1 0,-1 0 0,1 1 0,-1-1 0,3 0-359,7-1 0,2-1 0,0 1 0,-5 0-1054,-2 1 1,-3 1-1,1 0 556,8-3 1,2 1 0,-10 2-2391,11 0-6985,-17 4 9809,-25 4 0,-6 2 0,-16 0 0</inkml:trace>
  <inkml:trace contextRef="#ctx0" brushRef="#br0" timeOffset="29851">28091 2525 23461,'60'-14'239,"-1"-1"1,-17 6-1,2 0 1,3 0-351,2 0 0,2 0 1,2 0-1,-1 1-3166,11-3 0,-1 1 0,0-1 1818,1 1 1,-1 0 0,-3 0 1458,6-1 0,-13 2 0,-17 3 0,-10 2 0</inkml:trace>
  <inkml:trace contextRef="#ctx0" brushRef="#br0" timeOffset="29984">29290 2409 11575,'0'0'0</inkml:trace>
  <inkml:trace contextRef="#ctx0" brushRef="#br0" timeOffset="34228">14857 4320 15277,'-6'19'959,"2"-4"-523,3-15 522,1 0-728,-3 2 229,-3 4 34,-7 10 241,-7 13-18,-9 21 1,-5 15-1157,14-23 0,-2 6 1,0 3-1,0 1 1,-1-1 533,0 0 0,0 1 0,0 1 0,-1 0 0,1 3-374,0 0 0,-1 3 0,0 1 0,1 1 0,0-2 0,1-3 333,2-1 1,0-2 0,1-1 0,0 0 0,0 1-13,0 1 0,0 1 1,1-1-1,-1 1 1,1 0 18,0-2 1,0 1-1,1 0 1,-1 0-1,1 0-293,0-1 0,1 1 1,-1 0-1,1 0 0,0-1 276,1-2 1,0 0 0,1 0 0,-1 1 0,1 1-84,-2 7 1,0 3-1,0 0 1,0-1-1,1-2 192,0 4 1,1-3 0,1-1-1,-1 1-23,1 2 0,-1 0 0,1-1 0,2-7-129,2-6 0,1-5 0,1-4 76,1 2 0,1-6 1343,-1 9-1470,0-6 1249,2-16-6928,-9-20-1681,1-20 7411,-9-22 0,11 18 0,1-1 0</inkml:trace>
  <inkml:trace contextRef="#ctx0" brushRef="#br0" timeOffset="35197">14781 4231 19199,'-44'24'711,"-1"0"0,1 1 0,4 1-339,12 0 1,2 2-639,-3 1 0,-1 0 409,-1 0 0,0 0 11,1 0 0,0-1-98,2-2 0,0-2 134,-20 20 292,11-12-297,9-6 382,15-13-80,4-5-302,18-14 39,7-8-140,9-6 0,7-3-37,9-6 1,4-2-265,-6 4 0,3-1 0,-1 1 217,12-7 0,-3 1 89,-3 4 1,-3 1-188,4-4 289,-10 5 223,-10 4-106,-7 3-90,-8 6 404,-5-1 769,-3 6-1385,-3 1 393,-1 6-438,0 2-40,2 8 90,11 27 25,-2-2 1,2 3-54,0 1 1,1 2-293,4 8 0,1-1 163,-2-10 1,1-1-113,2 1 0,1 0-347,3-2 1,1 0-248,0-1 1,2-2-642,-1-3 0,3-1 1493,20 7 0,-2-3 0,-6-1 0,-9-13 0,-1 0 0</inkml:trace>
  <inkml:trace contextRef="#ctx0" brushRef="#br0" timeOffset="37031">13538 8215 24822,'-9'-36'308,"-6"4"-207,-37 13 33,0 15-827,11 9 1,-1 7 743,2 9 0,2 7-376,-4 11 1,3 5 340,-2 6 1,3 5 7,10-4 1,3 4-1,4 1 44,5-7 1,4-1 0,4 3-58,4 11 0,7 2 0,8-5-118,12-9 1,9-4 0,3-5-437,1-4 1,4-5 0,4-5 407,9-4 1,4-7 0,-1-4 12,-8-5 1,0-3 0,1-5 161,9-6 1,2-4-1,-4-3-3,-12-1 1,-2-1-1,-1-3 72,18-12 0,-8-4 207,-20 0 1,-8-2 154,-4-18-112,-7 7 743,-21 8-1024,-32 16 131,9 26 0,-2 9-212,-10 11 1,3 7-15,6 1 0,6 4-3,5 4 1,7 1-15,6 12 1624,10-10-1596,14-11 409,29-13-397,16-30 66,0-6-66,-7-21 39,-26 7 201,-6 4-145,-7 8-196,-5 9 72,4 26 23,11 23-87,1-11 1,3 0 13,-1-4 0,2-3-64,7-3 0,2-7-14,22-12 151,-19-12 0,-1-8 246,-3-8 0,-4-5-81,1-3 1,-4-3-275,-6-4 1,-5 0 256,-8 9 1,-2 0-54,-1 1 0,0 1 252,2-27-61,-5 13-213,-14 81-64,2 9 0,-2 11 1,0 3-734,1 1 0,0 2 0,1 4 732,-1-2 1,0 3-1,1 0 1,1-3-9,3-1 0,0-2 0,2-2 0,0-4 0,1-1 0,1-2-84,-1 15 0,2-2-224,0-4 0,0-2-479,0-10 1,0-2-374,0 22-711,0-29-2707,-4-47 4578,-3-21 0,0-3 0,0-2 0,-6-25 0</inkml:trace>
  <inkml:trace contextRef="#ctx0" brushRef="#br0" timeOffset="37563">14449 8852 24447,'53'0'121,"-1"-1"0,9 12 1,-8 9-341,-5 27 87,-18-2 1,-11 5 92,-24-9 0,-11-1 83,-10 7 1,-8-4 106,-9-7 1,-3-7-124,9-9 0,3-5-28,-7-1-17,42-13-610,24-13-913,24-9 223,-11 3 1,7-6-1,0 0 516,6-4 1,1-2 0,0 0 800,1 0 0,-1-1 0,0-1 465,-2 0 0,-1-1 0,-6 1 476,-5 0 0,-4 0 158,-2 0 1,-3 0-476,-7 5 1,-5-1 1476,5-24-1485,-34 24-611,-25 33 1,-6 24 8,16 10 0,5 5-14,5 17 402,14-22 1,6 0-582,21 12-112,19-5 361,-7-20 0,3-1-171,-5-4 0,-2-1 79,-2-1 0,-3 0 22,2 10 347,-44-6-112,-11-3 0,-8 0-176,-11 2 0,-4-1-463,-7 4 1,3-3-6221,1-1 6624,89-43 0,1 7 0,-3-2 0,0 0 0</inkml:trace>
  <inkml:trace contextRef="#ctx0" brushRef="#br0" timeOffset="37763">15873 8516 27667,'-9'-34'502,"1"0"0,-6-16-502,8 75 0,1 17 0,-2 23-1000,2-4 0,0 4 1000,3-15 0,0 0 0,0 5 0,-1 0-107,1-4 1,-1 0-230,1-1 0,-1 0-198,0-6 0,-1 0-2275,0 2 0,0-3 2809,-2 9 0,2-10 0,2-34 0</inkml:trace>
  <inkml:trace contextRef="#ctx0" brushRef="#br0" timeOffset="38450">15703 9022 24015,'47'-10'-13,"-1"0"1,0 0-1,21-4 1,-3 3-5,-17 6 0,-2 1 17,-2 1 0,1 0 25,3 1 1,-3 1 164,7 7 723,-8 11-207,-43 12-185,-17 13-241,-10 7-227,3-11 0,0 1-53,-7 20-174,14-22 1,5-1-807,21 13 358,16-24 68,18-1 111,7-26 404,-18-10 0,-1-5 268,14-29-100,-23 12 0,-5-4 114,-8 1 1,-6 1 143,-7-19 235,-3 11 33,-2 21 543,3-7-565,14 3-582,8 1 89,19 6-140,8 13 0,9 4-51,5 5 51,0 11-33,-2 10-197,-24 2 0,-3 7-229,-9 1 0,-4 3 81,1 7 0,-6-1 154,-15 21 174,-12-17 50,-3-28 50,2-8 219,9-24 369,19-23-313,11-7-168,8 9 0,6 3-34,18-4-123,-17 14 0,2 4-3,-1 8 0,0 5-30,25 12 38,-30 9 1,-4 5-57,4 25-217,-18 17-287,-8-17-806,4 10-2823,5-15 4184,12-7 0,-12-20 0,2-15 0</inkml:trace>
  <inkml:trace contextRef="#ctx0" brushRef="#br0" timeOffset="38947">17247 9483 23758,'40'-25'138,"0"0"1,1 0-1,15-10 1,-4 0-47,-19 12 1,-3 1 69,-2-2 1,-1-1 63,1-10 1,-6-2 25,-8 3 1,-9 0-208,-14 1 0,-9 4-1,-28-7-36,6 34 1,-3 10-203,9 3 0,1 6 210,-1 5 1,1 5 120,3 3 1,3 4-7,-1 15 1,10 4 47,16-2 0,9-1-120,5 1 0,11-4-572,21-9 0,9-9 258,2-14 1,4-7-284,3 0 1,1-5-1703,0-8 1,1-5 2239,-18-3 0,1-3 0,-5 1 0,-4 2 0,-3-1 0,-1-6 0,1 1 0</inkml:trace>
  <inkml:trace contextRef="#ctx0" brushRef="#br0" timeOffset="39098">18466 9200 20358,'4'56'0,"-1"-12"0</inkml:trace>
  <inkml:trace contextRef="#ctx0" brushRef="#br0" timeOffset="40284">15289 10178 23170,'8'-51'1135,"0"-1"0,-2 9 0,-1 7-748,-3 14-320,-6 34 364,-12 48-336,2-6 0,-2 7-686,1-8 0,-1 3 1,-1 5 602,3-8 0,-2 4 1,0 2-1,0 0 0,1-2-214,0 4 1,-1-1-1,2 0 1,-1-1-404,0 1 1,0 0-1,0-1 1,3-7-298,-2 18 0,4-14-2111,6-12 139,3-25-2234,1-20 5108,0-28 0,0 10 0,0-5 0</inkml:trace>
  <inkml:trace contextRef="#ctx0" brushRef="#br0" timeOffset="40532">15144 10138 21760,'41'-27'320,"-1"0"1,1-1-1,2 8 1,2 3 0,-2 11-321,17 25 0,-4 13-1113,-10-3 0,-7 6 1113,-8 10 0,-11 2 2,-16-10 1,-8-1 272,-8 0 0,-5-1 5,-6-2 0,-7-3 176,-22 5 1,-8-5-233,4-9 1,1-2-225,2-2 0,3-2-252,-8-7-637,53-14-3091,41-10 1,21-1 3865,-20 2 1,0 1 0,16-4 0,-4 1 0,-4 2 0</inkml:trace>
  <inkml:trace contextRef="#ctx0" brushRef="#br0" timeOffset="41217">15948 10261 26424,'45'-16'168,"0"1"0,-2 4 0,-3 9-168,7 30 0,-2 18-90,-11 8-302,-19-11 0,-7 4 238,-9-3 0,-6 0 154,-7 5 0,-6-4 25,1-13 1,-3-7 483,-32 2-374,35-34 66,2-13-139,40-37-20,1 21 0,4 1-31,1-1 0,3 2-208,5 1 1,0 5 196,14 1-56,-8 12 11,-7 9 39,-3 36-274,-8 19-227,-11-11 1,-2 1 270,-2-6 0,-1-1-133,9 17 358,-5-29 11,-3-10 461,-5-8 312,-9-33 34,-13-19-555,9 12 0,2-2-222,-1 6 1,5 1 25,22-25-56,23 26-344,-13 16 1,4 3 343,2 1 0,4 0-3,15-3 0,1-1 3,-15 6 0,-2 0 137,9-3 1,-4 1 198,-3-1 157,-16 4-213,-11 5-196,-9 3 297,-6 16-381,-20 44 0,6-4 0,-1 6 0,4-17 0,-1 2 0,1 1-349,-1 10 0,0 2 1,3-2 348,2-6 0,2 0 0,0-1 0,1-1 0,0 0 0,1-1-74,-1 18 0,0-3 74,-1-5 0,-2-4 0,-5-9 0,-2-4 0,1-6 0,-5-5 0,-31 11 0,-1-27-317,5-23 0,0-9-478,9 3 0,3-6-2116,-14-22 1,6-11 2910,20 7 0,6-6 0,3 5 0,-2 5 0,3 2 0,4-12 0,-1 1 0</inkml:trace>
  <inkml:trace contextRef="#ctx0" brushRef="#br0" timeOffset="41368">17002 10056 25629,'36'27'-1405,"0"1"1,-1 0 0,17 14-1,-6-4 1,-6-4 0,-11-6-1</inkml:trace>
  <inkml:trace contextRef="#ctx0" brushRef="#br0" timeOffset="41652">17441 10882 27191,'43'-38'63,"0"0"1,-3 2 0,-4 2-64,5-7-73,-9-12-146,-23 11 219,-17 8-56,-24 18 56,-14 32 0,8 6 0,1 8 36,4 10 1,5 7-405,-1 10 0,10 2 76,16-12 1,13-3-300,16-7 0,12-9-921,12-12 0,8-11 1374,-2-9 0,5-6 0,-7 2 0,-7 5 0,-3-1 1,8-11-1,0 1 0</inkml:trace>
  <inkml:trace contextRef="#ctx0" brushRef="#br0" timeOffset="42201">18272 10599 25130,'-47'28'705,"0"0"1,4-1 0,5 1-571,-3 23-579,12 2 444,12 4-129,9-5-788,21-22 0,10-4-775,17-7 0,10-9 981,-3-7 0,5-5 0,0-3-170,-4-2 1,-1-4-1,1-4 817,4-7 1,0-5 0,-5-3 63,-11 1 0,-5-3 0,0-3-319,4-6 0,-1-3 0,-2-1 535,-1-2 1,-1-2 0,-3-2 708,-1-10 0,-3-2 0,-3 4 576,-1-3 0,-4 4-1148,-6 2 0,-10 10 28,-20 18-67,-17 45-197,14 5 1,0 8 16,-4 14 1,2 9 234,5 3 0,0 6 0,4 0-405,3-9 1,3-1-1,2 1-183,2 11 1,2 1 0,6-6-17,5-6 0,8-7 215,4-7 0,6-7-8,24-5 1623,5-15-1444,6-24 79,-15-5 0,2-6-37,-1-3 0,1-3-87,-2 2 1,0 1-93,-6 5 0,-2 5-9,6 6 303,-5 12-308,-6 15 50,-2 40-92,-20-18 0,-4 4-118,-9 12 0,-6-1 34,-1-10 0,-5-4-176,-7-5 0,-5-6-835,-18-1-1613,-10-15-3115,4-13 6115,-3-15 0,26 4 1,9-3-1</inkml:trace>
  <inkml:trace contextRef="#ctx0" brushRef="#br0" timeOffset="42336">19095 10470 27578,'55'-33'-1371,"0"1"1,-2 2 0,0 8 1200,0 18 1,-3 7-1,5-3 1,-11 0 0</inkml:trace>
  <inkml:trace contextRef="#ctx0" brushRef="#br0" timeOffset="43155">20663 10920 20823,'28'-53'1325,"0"1"1,-3 2-1,-8 2-568,-24-17-955,-21 8 472,5 32 0,-4 4-78,-6 6 0,-3 5-70,-3 1 0,-4 7-59,3 13 0,-3 7 1,1 5-59,3 3 0,1 5 1,3 3 16,-3 12 0,3 5 0,5-1-275,7-8 1,4 0-1,7-1 249,10 14 0,11-6 84,20-2 118,6-29 1,7-9-52,-1-15 1,1-10 122,9-10 1,-4-7-250,-10-3 0,-7-4-157,-5-3 0,-6 0 132,-1-13 311,-2 7-311,-10 33 742,1 42-821,-1 5 1,2 5-57,0 0 1,1 1-9,5-1 0,3-5-327,14 3 218,5-13 95,2-10 507,20-21-266,-27-6 0,-1-4 39,1 0 1,-2-1-82,0-6 0,-4-1 176,8-10-112,5 0-38,-9 22-68,-1 38 50,-14 14-61,-9-3 0,0 1 11,6 20-51,5-19 1,6-1-12,9-6 1,7-4 75,15 2 0,3-7-413,-5-9 0,0-7 399,2-7 0,-3-6 17,-15-3 0,-2-3 58,0-3 1,-2-3-289,0-3 1,-1-2 214,-2-3 1,-1-1-3,-1-2 0,-2-4 36,6-14 1,-4-2-57,-9 7 1,-2 1 2,0 4 0,-7 4-50,-23-3 67,-19 59 0,-15 19-365,21-6 0,2 5 359,0 3 0,2 3 6,3 2 0,6 3-718,8 17 0,21-2 718,22-34 0,18-7 0,3-2 0,-11 3 0,-9 21 0,1-4 0,27-29 0,-1-1 0,1 1 0</inkml:trace>
  <inkml:trace contextRef="#ctx0" brushRef="#br0" timeOffset="44139">22900 10673 27522,'-28'51'91,"0"-1"0,2-1 1,7-1-204,13-13 0,5-1-467,-1 1 0,0-1-586,0 30 263,4-7 275,10-14 397,26-13 398,23-28 428,-18-16 0,1-6-268,-7-1 0,-3-3-325,0-10 0,-4-1 456,7-17 45,-8 4-219,-7 12-273,-9 13 128,-6 38-269,-7 36-146,-1 10-7,0-23 1,-1-2 40,4 8 949,22-5-563,16-19 160,-5-22 1,2-6-175,-4-2 1,-1-4-428,4-9 1,-1-1 547,18-17-218,-25 22 0,-1 1 78,25-13-62,-18 18 0,2 6 93,25 19-404,-27 9 1,-5 8-166,-9 0 1,-6 3-15,-3 8 1,-6-1-228,-16 17 90,-5-24 0,-6-3 459,-3-7 1,-4-4 509,-2 0 1,1-5-147,-9-16-22,27-17-173,34-12 77,12 3 1,8 0 87,13-2 0,5 1-709,-1 0 0,1 2 781,-1 4 0,-2 6-201,-15 9 1,-5 3 97,11 2-185,-5 12-68,-29 10-660,-2 23-112,9 3 504,20 3 268,3-19 68,11-16 168,-9-11 1106,0-4-1083,3-3 39,4-2 585,0-2-546,-13 4 0,1 0-115,0-2 0,0-2-154,-1 2 0,-1-1 30,-4-3 1,-5-2-31,5-11-28,-6-26-39,-20-12-9,-16 24 1,-6 2 41,-18-16 29,-21 22 10,9 33 175,1 21 111,2 19-160,19-9 1,3 5-428,-1 8 0,2 6 352,4 6 0,1 7 0,2 0-66,2-7 1,1 0 0,1-1-36,0 3 0,0 1 1,2-5-192,2 6 1,2-8-369,0 4-161,0-19 0,0-1-635,-8 11-1171,-21-29-980,-2-43 3511,6-9 0,3-2 0,1-1 0,5 3 0</inkml:trace>
  <inkml:trace contextRef="#ctx0" brushRef="#br0" timeOffset="44288">24417 10559 18655,'0'0'0</inkml:trace>
  <inkml:trace contextRef="#ctx0" brushRef="#br0" timeOffset="46040">25589 11519 27180,'30'-37'221,"-1"-1"1,0 0 0,7-15 0,1-3 0,-3 0-222,-6 6 0,-3 0 0,0-1-825,1 1 1,0 0 0,1 2 799,0 2 1,0 2 0,-3 6 18,-4 7 1,-1 5 366,16-9-467,-18 60 125,-9 8 1,-1 8-73,0 23 0,0 5-249,0-9 0,1 0 254,1 0 1,1-4-146,-2-18 0,-1-1-127,-1 7 1,-5-1 255,-8-10 0,-6-2 64,-11 0 0,-7-6 100,-30-2-33,23-20 1,1-6 273,-5-6 1235,15-6-1526,13-7 34,60-20-118,8 14 1,9 0-791,-9 4 0,3 0 0,1 1 824,-4 3 0,-1 0 0,-1 1 22,-5 2 1,-1 0 0,-6 0 341,-3-1 0,-3-2-361,2-7 0,-6-4 31,-6-25-34,-55 7 44,-27 27-278,11 25 1,0 11 233,11 2 0,4 6 0,1 6 0,4 4-36,4 0 0,8 4 1171,9 18 1,17 0-1176,16-20 1,14-4 0,2-1-12,9 2 1,5-2 0,1-5-303,0-6 0,1-5 0,-1-6 341,-7-5 1,-2-5 0,-6-4 28,-9-5 0,-3-6-342,10-17 1,-2-7 354,-7 8 1,-1-1-28,9-14 0,-1-2-3,-7 4 0,-4 3 454,7-11-538,1 3 367,-26 42-249,-4 42 1002,3 16-1201,-2-13 0,0 0 903,9 19-688,-4-24 12,-5-24-96,-8-16 34,-9-6 0,-7-5 34,-31 3 106,-16 18-129,1 17 48,32 0 0,5 4-59,2 30 44,20-13 1,12 1-79,23-1 1,12-5-81,-5-9 0,5-2 1,3-4-386,10-5 1,5-6 0,-3-4 498,-8-3 0,-2-4 0,-2-4 118,13-6 0,-7-6-26,-22-1 0,-5-2 110,16-25 22,-14-1 90,-10-7-314,-13 25-62,-10 13 107,-9 37 1449,-4 19-1494,5 13-45,6 3-31,11-18 1,6 0-65,8-6 0,4-3-34,22 22 169,14-26-57,-18-23-162,-2-12 95,-4-7-78,-3-11-28,-6-3-398,-7-26 482,-13-3 157,-11 2 139,-11 13 74,0 27 55,4 9 56,29 9-212,32 19-113,-6-2 1,2 2-12,-3 2 1,0 1-328,0 1 0,-4 1 300,5 13 27,-9 1 6,-12 0-134,-10 13-589,-14-4 443,-4-3 280,-2-20 750,4-14-739,10-16 432,21-20 38,20-18-394,-8 17 0,3 1-57,-8 5 1,2 4-31,8 3 0,-3 7-11,0 9-22,5 16-68,-25 31 34,-5 14 27,-7-24 1,0-2 39,3 18 0,3-16 51,0-21-1,8 4 79,3-2-101,10 10-28,-9-5-51,2 4 85,-7-9-34,3-1 90,6-7 38,21-5 26,-19-17 0,1-8 95,9-10 1,0-8-831,-7-7 0,-4-5 597,-8 7 1,-3-3 0,-4-2-656,-4 0 1,-4-1 0,-2-1 615,2-4 1,-2-2 0,-2 1 3,-2-1 0,-3 1 1,-5 1-431,-6 1 1,-4 3 0,-2 4-342,-5 0 1,-6 7-1035,-20 4 1,-8 15 1823,-9 25 0,2 10 0,27-12 0,1 2 0,-6 9 0,0 1 0</inkml:trace>
  <inkml:trace contextRef="#ctx0" brushRef="#br0" timeOffset="47112">29959 11388 24480,'-61'-13'257,"0"0"1,2 4 0,5 9-219,15 12 0,4 7-11,-1 0 0,2 4-5,-4 9 0,5 5 111,11-4 1,9 1 94,15 0 1,9-2 223,31 5-285,-2-27 0,2-8-337,23-15 488,-6-4-117,-6-14 83,-12-2-206,-9 0-6,-4-6-157,-12 16 28,-3 6-40,-10 27 535,-3 15-893,6 33 303,17 2 151,-4-28 0,3-3 0,23 5 129,5-24-129,-14-21 50,-1-7 17,2-11-28,-4-1-5,2-2-34,7-6-146,-9 15 34,-6 8-56,-15 24-84,-11 17-16,-1 8-354,10 19 465,18-10 163,5-3 39,14-20 27,-7-16 74,1-10-12,-3-4 141,-3-7-214,-6-1-5,-3 1-291,-12 9 106,0 20 57,-8 4-276,4 18 80,6-8 60,24 1 242,15-13 319,4-10 352,-1-19-251,-20-11-17,-8-5-51,-3-2 107,-6-1-448,-9 15-101,-4 34 56,-11 20 0,-4 11 25,2 5 0,-1 6-562,0-7 1,-2 4-1,0 0 537,2-5 0,-1-1 0,-1 3-16,0-2 1,0 3 0,-2 1 0,1-3-165,-3 6 1,0-1 0,-1-1 61,1 0 1,-1 0-1,-1-6-53,-4 2 1,-2-7-179,-13 10 344,-9-5 5,-8-11 92,10-25 0,-3-10 202,-2-19 0,2-14-76,13 0 1,2-6 0,6-3-683,6-4 1,6-2-1,7-2 475,13-10 0,9-1 1,8 3 18,5 6 0,8 3 1,7 3-31,-4 11 0,7 0 0,3 2 0,0 2 0,-1 4 93,3 1 0,0 3 0,-1 4 1,2 2-369,5 0 1,3 1-1,-2 5 1,-7 10-820,-5 10 0,-4 8 0,-11 5-780,-9 12 1,-17 5 1873,-32 15 0,-13-4 0,-2-2 0,0-23 0,1 0 0</inkml:trace>
  <inkml:trace contextRef="#ctx0" brushRef="#br0" timeOffset="47930">25191 12907 22739,'15'-51'636,"0"0"1,-3 10-1,-9 5-485,-29 0 152,-4 27 0,-7 10-107,-6 11 0,-1 6-191,-1-3 1,2 5-224,0 9 0,8 5 319,3 15 8,16-5 2,31-9-77,20-12 0,28-11-15,-24-12 1,1-3-411,4-4 1,0-4 390,2-4 0,-2-3-3,-1-5 0,-1-3 36,-2-2 1,-2-4-34,-4-1 0,-2-3 0,-3-1 0,-2-4-21,-7 3 0,-2-5 1,-3 1 109,3-19 1,-7 1-6,-5 0 0,-9 5-84,-4 17 0,-8 12-168,-37 36 193,24 15 0,2 9-29,4 8 1,0 6-1,6 2-276,3-2 0,5 1 0,7 3-345,7-4 0,7 3 1,4-1-1,4-5-1029,6-1 1,6-5-1,7-3 1654,7-6 0,9-2 0,0-4 0,-7-5 0,0-2 0,-3-5 0,9-3 0,-1 0 0</inkml:trace>
  <inkml:trace contextRef="#ctx0" brushRef="#br0" timeOffset="48745">26311 12763 22879,'-46'-15'879,"0"-1"0,2 3 1,2 4-539,-17 11-245,3 13 2,24 6 0,4 4-98,-7 17-6,17-12 0,6 0-318,12 8 111,18-7 123,12-9 57,16-12 33,4-7 70,-14-15 0,-1-6 280,-2-5 0,-3-3 156,3-8 1,-3-1-176,5-18-175,-20 22-156,-12 24-5,-3 38-477,0 23-678,9-14 1,5 1 196,-3-5 0,6-6-1334,22-3 0,7-11 1628,-13-15 0,1-7 184,11-3 1,0-9-112,-2-21 1,-5-12 701,-12 9 1,-3-4 0,1-2-38,2-11 1,0-3 0,-2 2 585,-7 10 0,-2 2 1,-2 1 349,3-18 0,-4 9 822,-5 8 43,-4 26-268,-24 68-1235,2 7 0,0 7-753,4-19 0,1 2 1,-1 1 385,-1 7 0,0 1 0,3-3-62,2 2 0,3-2-375,1 1 1,3-1-240,5-6 0,6-1-114,7-2 0,7-3-580,9-5 1,9-6 420,5-9 1,7-5 0,0-3 906,-1-4 1,1-5 0,-1-1 336,2-2 0,0-2 1,-3-4 373,11-10 0,-7-6 171,-20 0 0,-6-4 1350,-1-12 1,-7-2-1407,-12 7 1,-10 1-458,-16 0 1,-10 7-171,-2 15 0,-4 9-338,-13 10 1,0 10 185,10 4 1,3 5 27,0 2 1,3 3-9,3 0 1,3 2-15,6-2 0,3 0 1317,-2 24-1194,39-5-117,8-33 0,7-7 44,0-3 1,1-5 32,12-8 1,-1-6-14,-13-4 0,-1-3-20,10-9 1,0 0 11,-8 4 1,0 2-94,1 0 0,-2 7 633,4 15-670,-16 31-94,-7 18-992,-3-9 1,2 1-1636,10 17 565,-9-24 1,0-5 2212,6-5 0,-10-16 0,-3-5 0</inkml:trace>
  <inkml:trace contextRef="#ctx0" brushRef="#br0" timeOffset="48911">26681 12498 25303,'63'-3'-732,"-1"1"1,1-1 0,2 1-1,1-1 1,2 2 406,-7 2 0,3 2 0,-2-1 1,-7 0-1,11-1 0,-4 0 1,-16 2-1,1-1 0,-1 1 0</inkml:trace>
  <inkml:trace contextRef="#ctx0" brushRef="#br0" timeOffset="49028">28481 12718 27174,'-54'33'-1285,"0"1"1,3-2 0,9-2-1,20-4 1,5-5 0</inkml:trace>
  <inkml:trace contextRef="#ctx0" brushRef="#br0" timeOffset="49327">25130 13727 24519,'61'-16'362,"0"-1"1,-15 7 0,1 1 0,5 2-309,6 5 1,5 4 0,3 2 0,0-1-1258,-11 0 0,2 1 1,-1-1-1,1 1 1,0 0 1040,-1-1 1,1 1-1,0-1 1,-1 1 0,-3 0-196,5 1 0,0 1 0,-4 0 0,-7-1-436,6 0 0,-8 0-2399,19 4 266,-32-1 2926,-26 3 0,-9-6 0,-6 2 0</inkml:trace>
  <inkml:trace contextRef="#ctx0" brushRef="#br0" timeOffset="49527">25538 13877 12287,'-52'11'2419,"0"1"1,0-1 0,-5 4 0,3 0-1132,-4 1 0,20 2 629,48 4-1710,54-8-161,-21-10 1,7-3 0,2 0-1336,6 1 1,3-2 0,1 0 1288,-10 0 0,0 0 0,1 0 0,0-1-24,0 0 0,0 0 1,0-1-1,2 0-200,8-1 1,2-1 0,-1 0 0,-1-1-493,-10 0 1,-1-1-1,-1 0 1,0-1 715,1-2 0,1 0 0,-2 0 0,-6 1 0,8-1 0,-10-1 0,5-7 0</inkml:trace>
  <inkml:trace contextRef="#ctx0" brushRef="#br0" timeOffset="49694">27889 14001 14359,'0'0'0</inkml:trace>
  <inkml:trace contextRef="#ctx0" brushRef="#br0" timeOffset="63333">2446 5633 23651,'25'-37'1081,"-5"7"-1030,-20 30 21,0 6-21,0 5-18,0 11-33,0 5 0,1 3-50,2-2 61,11 1 79,19-18 50,10-16-623,-8-11 0,2-5 483,6-9 0,2-4-678,-6 7 1,2-2 0,1 0 677,3-2 0,1-1 0,0 1 0,1 0 0,0 1 0,-2 0-113,-6 6 1,-1 0-1,-1 1-181,18-12 0,-3 5-2100,-12 11 0,-3 3-2255,17-10 4649,-25 31 0,-27-1 0,-3 8 0</inkml:trace>
  <inkml:trace contextRef="#ctx0" brushRef="#br0" timeOffset="66528">2580 6916 22929,'1'41'213,"0"-8"134,6-23 605,23-4-686,2-19 0,5-5-129,2 3 0,1-3-791,13-14 1,1-5 712,-10 7 1,1-3-16,-5 3 1,2-2 0,-1 0 0,10-10 0,-2 2-110,-1 1 1,-5 3-917,5-3-1895,-37 34 2876,-11 29 0,-1-15 0,-3 16 0</inkml:trace>
  <inkml:trace contextRef="#ctx0" brushRef="#br0" timeOffset="72503">2248 8884 13351,'18'-54'1831,"-3"8"-447,-9 31 234,-1-1-94,-2 1 1031,-1-9-612,-1-1-1120,0 2-346,0 5-309,1 14-45,1 1-118,2 5 242,12 27-135,8 19-112,-7-14 0,0 2-11,14 20 44,0-19 219,-7-26 252,31-38-331,-15-9 1,2-9-109,-5 2 1,1-5-1,0 0-602,-4 1 1,-1 0-1,0 0 537,-3 1 0,0 0 0,-3 3 6,1-2-1,-3 4-43,-3 8 0,-2 2-57,15-21-3977,-11 23 4072,-12 43 0,-6-11 0,-7 24 0</inkml:trace>
  <inkml:trace contextRef="#ctx0" brushRef="#br0" timeOffset="77772">2582 10697 23153,'-12'-25'795,"2"19"-599,10 25 179,1 39-324,0-12 55,0 17 113,5-21 890,10-20-527,25-34-509,5-21-17,-12 1 0,1-2-219,-3 1 0,1-1 170,0 1 1,2-3-1,0 0-175,-2 2 0,-1 0 0,1 2-1296,1-1 0,0 2 0,-2 5-2098,22-12 3562,-43 85 0,-14-18 0,-9 25 0</inkml:trace>
  <inkml:trace contextRef="#ctx0" brushRef="#br0" timeOffset="79434">2132 12885 20940,'6'-37'1541,"-1"8"-1362,-2 28-140,-2 1 45,1 0 0,3 16-5,6 15-18,2 6-61,4 7 0,-4-14 101,0-7-39,1-3 1080,5-8 108,9-15-970,-2-13 0,2-7-163,-1 1 1,1-3-850,10-14 0,0-3 807,-3 4 1,-1-1-48,4-3 0,-1-1-233,1-1 1,1-1 226,-7 9 1,0-2 0,-1 2-23,5-6 0,-2 2-300,0 2 0,-4 6-1279,-4 3-1866,-20 36-2644,-4 10 6089,-2 12 0,1-11 0,-1-4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39:34.853"/>
    </inkml:context>
    <inkml:brush xml:id="br0">
      <inkml:brushProperty name="width" value="0.09071" units="cm"/>
      <inkml:brushProperty name="height" value="0.09071" units="cm"/>
      <inkml:brushProperty name="color" value="#FF0000"/>
    </inkml:brush>
  </inkml:definitions>
  <inkml:trace contextRef="#ctx0" brushRef="#br0">1134 6370 25079,'17'48'348,"0"3"-342,-3 0 72,1 1-72,-2-5 22,1-5 201,-2-13 113,2-11 224,1-10-113,9-9-145,12-15-213,-3-4 0,8-6 1,0-2-68,-2 2 0,0-1 0,3-2-643,3-2 0,4-3 0,1 0 0,-2 2 626,8-6 0,-1 2 1,-1 1-7,-3 2 1,0 1-1,-1 1-80,-9 6 0,0 0 1,-2 2 40,17-9 1,-3 3 27,-10 6 0,-2 1 37,-1 0 0,-3 1-14,10-6-17,-20 9-118,-22 14 2153,-3 2-3682,-1 2 1721,-1 41 0,0-30 1,0 30-1</inkml:trace>
  <inkml:trace contextRef="#ctx0" brushRef="#br0" timeOffset="33610">809 7638 24407,'26'-6'622,"0"2"-454,-16 15-22,5 9-141,0 14 147,2 10-79,-2 5-68,-2 4 29,-1-4-34,0-5 6,1-10 218,2-12 280,4-10 84,7-9-124,12-20-360,-9 2 0,2-5-1173,10-13 1,4-5 1070,-7 5 0,2-2 0,4-4 4,-4 4 1,3-4 0,3-1 0,-1 0 0,0 1-5,6-3 1,-1 0 0,1 1 0,-1 0-3,1-1 0,0-1 0,-1 3 0,-4 3 0,-2 5 0,-3 3 0,-5 7 17,12-4-107,-2 3-84,-20 12-1209,-2 0 1383,-32 53 0,5-31 0,-9 33 0</inkml:trace>
  <inkml:trace contextRef="#ctx0" brushRef="#br0" timeOffset="35546">7858 9048 24301,'47'-2'142,"0"0"0,0-1 0,5 1 1,2-1-1,3 1-142,-7 0 0,3 0 0,2 1 0,2-1 0,-2 1-1132,3 0 0,-1 0 0,1 0 0,0 0 0,1 1 1132,3-1 0,-1 0 0,2 1 0,1 0 0,3 0 8,-7 0 1,3 0 0,1 0 0,1 1 0,1-1 0,-1 1-1,-1-1-154,-2 1 0,0 0 0,0 1 0,-1-1 1,1 0-1,-1 0 0,-1 0 143,8 0 0,0 0 0,0-1 1,-2 1-1,-1 0 0,-2 0 33,1 0 1,-1 1 0,-2 0 0,-4-1 0,-6 0-31,20-1 0,-10 0-136,-14 0 0,-6 0-94,13-1 1612,-21 0-2021,-15-2-1994,-7 2 2633,-6 0 0,-3 1 0,-2 0 0</inkml:trace>
  <inkml:trace contextRef="#ctx0" brushRef="#br0" timeOffset="36429">17680 9106 21803,'-52'-16'2761,"25"0"-2593,69 8-101,-4 2 1,5 1-1325,17-2 1,10 0 1278,-11 2 1,8 1-1,2 1 1,1-1-23,-14 2 0,2 0 0,-1 0 0,1 1 0,0-1-313,-1 1 0,1-1 0,0 0 0,-2 0 1,-2 1 300,4 1 1,-2 0 0,-4 0 0,-6 0 11,3 0 0,-5 0 429,-4 0 0,-3 0-384,14 0-50,-16 0-1,-18 0 1005,-16 0-1486,-4 0 987,-4 0-4528,0 3 4028,-1 3 0,5-2 0,2 1 0</inkml:trace>
  <inkml:trace contextRef="#ctx0" brushRef="#br0" timeOffset="36930">19975 9113 24883,'63'-7'143,"1"-1"0,0 1 0,-11 2 0,2 0 0,0 0 0,2 2-1498,7 1 1,1 2 0,1 0 0,2 0 1373,-11-1 0,2 1 0,0-1 0,0 0 0,0 1-242,2-2 1,0 1 0,0 0 0,0 0-1,0-1 224,-1 1 0,-1-1 0,1 0 1,1 1-1,2-1 13,0 0 0,3 0 0,1 0 0,0 0 0,0 0 0,-3 0-94,-5 0 0,-1 0 0,-1 0 0,0 0 0,0 0 0,-1 0 80,8 1 0,1-1 0,-1 0 0,-3 0 0,-4 0-66,13 0 1,-4-1-1,-12 0 139,8-2 1559,-26 1-1380,-15-1 1978,-6 3-2230,-8-1 2620,-4 2-4143,-3 0 823,1 1 700,23 22 0,-18-16 0,17 17 0</inkml:trace>
  <inkml:trace contextRef="#ctx0" brushRef="#br0" timeOffset="60450">3852 10125 26228,'-40'-12'711,"15"1"-666,38 3 61,10-1-61,9-4-11,11 0 55,21-2-1212,-17 7 0,6 1 1127,-4 2 0,4 0 0,4 1-550,-6 1 1,2 0-1,3 1 1,1 0 545,-4 1 0,1-1 0,2 1 0,0 0 0,1 1-378,2-1 1,1 0 0,1 1 0,0 0 0,-1 0 375,1-1 1,-1 1 0,0 0 0,1 0 0,-1 1-250,-1-1 1,1 1 0,-1-1 0,0 1 0,-1 0 236,-3-1 1,-1 1 0,1 0 0,-1 0-1,-1 0-170,11 1 0,0 0 0,-1 0 1,0 0 75,-6 0 0,-1 1 0,0-1 1,0 0-36,2 0 0,0 0 0,-1 0 0,-5 0 411,0 0 1,-5 0-1,0 0-192,20 0 0,-10-1 58,-16 0 1406,-26-1-1546,-12 0 1744,-3 1-3659,0 2 2751,19 24 0,-15-18 1,15 16-1</inkml:trace>
  <inkml:trace contextRef="#ctx0" brushRef="#br0" timeOffset="61287">11016 9920 26155,'59'-7'80,"0"0"0,0 1 1,0-1-1,1 1 0,4 1 1,2-1-1,2 1 0,0-1 1,-1 1-754,-8 2 0,-1-1 0,1 1 1,0 0-1,0 0 0,2-1 0,2 1 685,1-1 0,2 0 0,2 0 0,1 0 0,0 0 0,-2 0 0,-1 1 0,-3-1-271,6 0 0,-2 0 0,-2 1 0,-1-1 0,-2 1 0,-1-1 278,2 0 0,-1 0 0,-1 1 0,-5-1 0,-4 1-19,0-1 0,-5 0 0,-3 1 455,9-1 0,-5 1-455,-14 0 0,-2-1 240,28-2 147,-25-1 1457,-4 2-1844,-19 1 3189,-12 4-3928,0 0-4895,0 3 5634,0 10 0,0-7 0,0 6 0</inkml:trace>
  <inkml:trace contextRef="#ctx0" brushRef="#br0" timeOffset="66122">10833 11054 25119,'56'-33'378,"-17"16"0,4 4-249,18 5 0,5 4-1566,-11 0 0,3 0 0,2 1 1470,-9 0 1,2 1 0,1 1-1,0-1 19,3 0 0,1 0 0,0 1 0,0-1-52,1 1 0,-1 1 0,1-1 0,0 0 0,-1 0 0,1 0 0,0 0 0,0 1 0,-1-1 0,0 1 0,0 0 0,1 0 16,-1-1 1,1 1 0,0 0 0,-1 0-9,1-1 0,0 1 1,0 1-1,-1-1-8,-1 0 0,0 0 0,-1 0 0,0 0 0,-1 0 0,-1 0 0,1 0 0,-2 0 0,14 0 0,0 0 0,-2 0 5,-5 0 1,-2 0 0,1 0 231,4-1 0,1 1 0,-4 0-211,-13-1 0,-3 2 1,0-2-27,19 0 0,-6 0 5,9 0 791,-28-1-796,-9 1-33,-7-1-3905,-9 1 4551,-7 0 0,-4 1 1,-1 0-1</inkml:trace>
  <inkml:trace contextRef="#ctx0" brushRef="#br0" timeOffset="68417">16260 10978 25836,'32'-27'638,"23"7"-571,-9 17 1,7 4-1115,-5-1 1,4-1-1,6 2 1056,-9 0 0,6 1 1,3 1-1,1-1 1,-1 1-1,-2-1-461,1 0 0,-2-1 0,0 0 0,1 0 1,2 1 452,3 0 1,4 1 0,1 0 0,0-1 0,-3 1 0,-3-1-212,7-1 1,-5 1 0,-1-2 0,0 1 209,-3 0 0,0-1 0,-1 0 0,-1 0 0,-3 0 0,0 0 0,-1 0 0,-1 0-180,10 0 0,-1 0 0,-3 0 194,-8-1 1,-1 0 0,-3 0-18,8 0 1,-5-1 329,-12 0 1,-4-1-328,14-1 2074,-13 0-1805,-10 1 2753,-8-1-2882,-8 2 1562,-5 1-7392,-2 1 5704,-8-6 0,6 5 0,-6-5 0</inkml:trace>
  <inkml:trace contextRef="#ctx0" brushRef="#br0" timeOffset="75212">10799 11952 25601,'-6'0'1075,"15"0"-761,48 0-256,-11 0 1,6 0-979,-4 0 1,4 0 0,8 0 956,-9 0 0,6 0 1,4 0-1,3 0 1,1 1-1,0 0-336,-8 0 1,2 0 0,1 1 0,1-1-1,1 1 1,0 0 0,0-1 0,0 1 298,2-1 0,0 1 0,0-1 0,0 0 0,1 1 0,0-1 0,0 1 0,-1 0-109,1 0 1,2 1 0,0-1 0,-1 1 0,0 0 0,-2 0 0,-1-1 0,-2 0 108,3 1 0,-2-1 0,-2 0 0,-1 0 0,0 0 0,0 0 0,0 0 0,-1 0 0,0 0 0,0-1 0,0 1 0,-1-1-14,7 0 1,0 0 0,-1 0-1,2 0 1,1-1-116,-3 1 0,3-1 0,0-1 0,1 1 1,-2-1-1,-1-1 142,3 0 1,-2-1-1,0-1 1,-1 0-1,1 0 6,0 1 0,1-1 0,0 0 0,-4-1 0,-4 1-19,8-3 0,-6-1 0,-7 0 25,-5-2 1,-8 1 636,-3 0-354,4-6 1684,-14 6-1970,-5 0 2756,-14 6-2778,-8 3-4962,1 0 4962,0 8 0,0-6 0,0 6 0</inkml:trace>
  <inkml:trace contextRef="#ctx0" brushRef="#br0" timeOffset="76044">20271 12070 24699,'59'-20'91,"-1"0"0,1 1 0,-4 6 0,7 2 1,1 1-1,1 2 0,-4 3-1373,1 2 1,-2 4 0,0 1 0,4 0 1281,0-1 0,4 0 0,2 0 0,-3 0 0,-4 0 25,-5 1 0,-4 0 1,-1 0-1,-1 0 221,12 0 0,-1 1 0,0-1-200,6 0 1,0-1 0,-5 0-47,-15 0 0,-3-1 0,-2 1-3,18-2 0,-9 0 760,-8-3-1161,-34-2-525,-10-3-1110,-32 0 711,2 3 1,-7 2 566,-19 0 0,-11 2 761,12 0 0,-10 1 0,-3 1 0,3-1 0,9 1 0,7-1 0,6 1 0,-3-1 0,-13 1 0,1 0 0,-1 0 0,0 0 0</inkml:trace>
  <inkml:trace contextRef="#ctx0" brushRef="#br0" timeOffset="76244">20516 12027 23474,'66'2'128,"-1"0"0,0 0 0,1 0 0,-2 0 0,0 1 0,-1-1 0,-1 0-817,-9-1 0,-1 0 1,-1-1-1,0 1 741,13 2 1,0-1-1,0 1-20,-11 0 0,0 0 1,0-1-1,-2 1 310,1 0 0,-2-1 0,-1 1-344,4 0 0,-1 0 0,-6-1-379,-8 0 1,-5-1-733,3 3-3861,-30-1 5056,-21 0 0,7 0 0,-6-2 0</inkml:trace>
  <inkml:trace contextRef="#ctx0" brushRef="#br0" timeOffset="77145">4222 12923 20319,'-42'-27'3657,"8"5"-2794,34 21-410,2 0 270,27-4-538,16 1 0,10 1-169,8-1 1,6 1-607,-20 1 0,2 0 0,3 0 0,-2 1 595,-2 0 1,-1 0 0,0 1-1,4-1-4,0 0 0,3 1 0,1 0 1,-1-1-1,-4 1-1,14-1 0,-4 0 0,1 0-30,-9 1 1,2 0 0,-1-1-1,-6 0-60,13-1 1,-6 0-121,-10 0 0,-3-2-891,-6 1 1,-8-3-1953,-14-2 3053,-70 0 0,20 4 0,-23 1 0</inkml:trace>
  <inkml:trace contextRef="#ctx0" brushRef="#br0" timeOffset="77465">4211 12936 25298,'48'-9'132,"0"-1"1,13 0 0,8 2-123,-18 3 0,6 2 0,4 0 0,0 0 0,-4 0-1196,1 0 1,-2 1 0,0 0 0,2-1 1183,1 0 1,3 1 0,1-1 0,-3 0 0,-5 1 1,5 0 0,-5 0 0,-3 0 7,-5-1 1,-3 1 0,-1-1 612,8 0 1,-3-1-526,-1 0 0,-4-1 275,11-3 184,-2-1 542,-31 2-1096,-9 2-493,-8 2-129,-4 2 0,0 1 1</inkml:trace>
  <inkml:trace contextRef="#ctx0" brushRef="#br0" timeOffset="99377">9 12290 27186,'0'-49'744,"0"-13"-688,11 23 0,6-2-2326,9-9 1,8 0 2271,0 13 0,5 0 0,3 2 3,9-3 1,2 1 0,3 2-180,0 0 0,1 2 1,1 1 156,-3 3 0,0 1 0,-2 2-19,-8 4 1,-2 1 0,-2 2-290,8-3 0,-5 3-102,16-5-2117,-19 14-2385,-15 5 4929,-8 6 0,-8-1 0,-6 1 0</inkml:trace>
  <inkml:trace contextRef="#ctx0" brushRef="#br0" timeOffset="100828">12390 14084 25825,'-38'-8'1405,"30"-2"-1296,38 2 1,20 1-77,-4 0 1,5 1 0,4 0-1429,-2 0 1,3 0 0,2 0 0,2 0 1425,-3 1 1,2 1-1,2-1 1,1 1-1,0 0-168,-7 0 0,1 1 1,0 0-1,1 0 1,2 0-1,3 0 146,-3 0 1,4 0 0,2 1 0,2-1 0,-1 1 0,0 0 0,-2-1-1,-2 1-96,5 0 0,-2 0 0,-2 0 0,0 0 0,2 0 0,1 0 94,-7 0 0,2 0 0,2 0 0,-1 0 0,1 0 0,-2 0 0,-3 0 0,-3 0-197,10 0 0,-4-1 1,-3 1-1,-1 0 1,1-1 189,10 0 0,-1-1 0,-1 0 0,-2 0 192,-8 1 0,-2-1 1,0 1-1,-1-1-184,-1-1 1,0 0-1,-1 0 1,-4 0 645,20-2 0,-4-1-484,-2-2 1,-9 1-120,-7 0 2072,-22 2-2156,-20 5-1190,-3 1 1223,28 0 0,-21 1 0,20-1 0</inkml:trace>
  <inkml:trace contextRef="#ctx0" brushRef="#br0" timeOffset="101846">20474 13908 24021,'54'-5'212,"0"1"0,0-1 0,0 1 0,2-1 0,1 1 0,-1 1 1,0 0-131,-4 2 1,0 1-1,0 0 1,0 1-1382,2-2 1,1 1 0,-1 0 0,0 1 1326,-2-1 0,0 0 0,-1 1 0,-1-1 7,11 1 1,-2 1 0,-2-1 325,-8 0 1,-1 0 0,-2 1-359,18-1 0,-4 1 330,-15-1 1,-4-1-2507,20 0 44,-43 0-2111,-61 0 4240,-12 4 0,-3 0 0,23-3 0,2 0 0,-12 3 0,0 0 0</inkml:trace>
  <inkml:trace contextRef="#ctx0" brushRef="#br0" timeOffset="102178">20627 14102 24995,'61'-12'359,"-1"0"1,1 0 0,2 1 0,2 1 0,-1 1-258,-4 1 1,0 1 0,4 1-514,-13 2 0,2 0 1,2 1-1,0 0 1,-2 0 424,6 0 0,-1 1 0,-1 0 0,1 0 22,2 0 0,2 0 1,-2 0-1,-5 0-21,-5 2 0,-4 0 0,-4-1 35,0 1 1,-5-1-6,6 0 843,-11 1-776,-12-1 259,-11 1-359,-6 0-5932,-3 0 5920,-17-1 0,13 1 0,-13-1 0</inkml:trace>
  <inkml:trace contextRef="#ctx0" brushRef="#br0" timeOffset="102348">22588 14244 20056,'0'0'0</inkml:trace>
  <inkml:trace contextRef="#ctx0" brushRef="#br0" timeOffset="108856">21274 12916 22604,'-9'37'1350,"2"0"-908,7-20 96,0-1 118,5-12-24,9-3-240,15-4-286,13-11 1,6-6-71,0 1 1,2-4-340,-1-2 1,5-4-1,1-2 314,-6 3 0,2-2 1,-1 0-1,-2 2-415,-1-1 0,-2 1 1,0 1 404,8-5 1,1 0 0,-8 5 1,-14 8 0,-4 4 8,27-14 23,-21 11-135,-3 1-510,-24 12 231,-7 4-2560,2 1 3283,3 9 0,-2-6 1,1 7-1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41:50.436"/>
    </inkml:context>
    <inkml:brush xml:id="br0">
      <inkml:brushProperty name="width" value="0.09071" units="cm"/>
      <inkml:brushProperty name="height" value="0.09071" units="cm"/>
      <inkml:brushProperty name="color" value="#FF0000"/>
    </inkml:brush>
  </inkml:definitions>
  <inkml:trace contextRef="#ctx0" brushRef="#br0">9 2727 22386,'37'-41'439,"1"-1"1,-5 9-1,4 1 1,4-1-327,0 4 1,3 1-1,2-1 1,1 0-876,3-2 1,1 0 0,2 0 0,3-2 831,-7 5 0,3-1 0,2-1 0,1 0 0,-1 1 0,-2 1-343,2-1 1,0 0-1,-2 1 1,0 1-1,0-1 301,-2 2 0,1-1 0,-1 0 0,-3 2 0,-3 2 11,9-4 0,-5 2 1,-8 5 1092,8-5-1126,-15 7-1,-9 4-896,-9 8-3242,-30 23 4133,-9 6 0,-2 1 0,-9 9 0,-9 8 0</inkml:trace>
  <inkml:trace contextRef="#ctx0" brushRef="#br0" timeOffset="370">9 3135 22744,'31'-56'257,"0"0"1,-3 16 0,4 1 0,9 0-140,-1 9 1,8 0-1,6 0 1,2 0-1,-1 1 1,-3 0-1230,-1 0 0,-1 0 0,-1 1 1,2 0-1,4-2 1115,-4 2 1,3 0 0,2-2 0,1 1 0,-1-1 0,-2 2-1,-3 1-164,4-1 0,-3 0 1,-2 2-1,0 0 1,0 0 160,-1 0 0,0 0 0,0 0 0,-1 1 0,-1 0 118,7-4 0,-1 1 1,-1 0-1,1 0-100,1-2 1,2 1 0,-3 0-1,-3 1 170,-2 1 0,-3 2 0,-2 0 119,0 0 0,-1 0 0,-6 4-78,6-7 1933,-24 12-2163,-12 12 2571,-4 2-3159,0 2-858,7 1-2878,5 8 4392,12 7 1,-11-4-1,0 1 1</inkml:trace>
  <inkml:trace contextRef="#ctx0" brushRef="#br0" timeOffset="7954">24948 5633 23422,'31'-4'694,"23"-2"-694,8-1-386,3 1-762,-7 3-2498,-32 2 3646,-10 3 0,-11-1 0,-4 1 0</inkml:trace>
  <inkml:trace contextRef="#ctx0" brushRef="#br0" timeOffset="9259">8799 6557 25399,'46'-12'58,"0"0"0,17 0 0,6 4-57,-13 5 1,3 2 0,2 0-1005,-6 0 1,3 1 0,0-1 0,1 1 1017,2 1 1,2 0-1,-1 0 1,1 0-15,-1 1 0,1 0 1,-1 0-1,0 1 10,-4 0 0,0 0 1,0 1-1,1 0-21,7 1 0,3-1 1,-2 1-1,-5 0 10,-4-1 0,-4-1 0,0 1 0,7 0 0,0 0 0,-11-2 1162,7-1-1100,-21 0 579,-14-1-467,-6 0-370,-8 0-4773,-3 0 5533,2 0 0,-5 0 0,5 0 0</inkml:trace>
  <inkml:trace contextRef="#ctx0" brushRef="#br0" timeOffset="12019">3679 7687 23623,'35'-10'343,"1"1"0,21 1 0,11 1 0,-1 2-244,-5 2 0,-1 1 0,6 1-1197,-9 0 1,5-1 0,2 0 0,1 1 0,-3 0 1132,-3 0 1,-2 0 0,0 1 0,0 0 0,1-1-234,3 1 1,0 0-1,0 0 1,1 0-1,0-1 207,2 1 0,-2 0 0,2 0 0,2 0 0,4 0-47,-14 0 1,3 0-1,1 0 1,2 0 0,0 0-1,1 0 1,0 0 0,-1 0 48,0 0 0,0 0 0,1 0 0,0 0 1,0 0-1,0 0 0,-1 0 0,1 0-138,-1 0 1,0 0 0,0 0 0,0 0 0,0 0 0,-1 0 0,-1 0 0,-1 0 126,1 0 0,1 1 0,-2-1 0,0 0 0,-3 0 0,-2 0 0,-4-1 38,10 1 1,-5-1-1,-2 0 1,-2 0-38,10 0 1,-2 0 0,-2 0 356,-10-1 0,-2 0 0,-1-1-358,14-1 0,-3 0-9,-13 1 1,-2-2 92,-4 1 0,-3 1-84,4-3 1712,-17 3-1712,-18 2-3277,-2 1 0,-1 0 0</inkml:trace>
  <inkml:trace contextRef="#ctx0" brushRef="#br0" timeOffset="12904">9293 7529 22151,'42'1'413,"1"0"0,4 0 0,9 0 1,3-1-1,-2 0-1679,-5 1 0,-2-1 0,2 0 0,4 0 1309,-3 1 0,4-1 0,2 0 0,1 0 0,-1 0 0,-1 1-238,4-1 0,-1 0 0,-1 0 0,1 1 0,-1-1 238,2 0 1,-1 0 0,0 1 0,1-1 0,-1 0-130,0 0 1,-1 0-1,1 0 1,-1 0 0,0 0 99,-3 0 1,1 0 0,-2 0-1,1 0 1,-1 0-111,10-1 0,0 1 1,0-1-1,1 0 110,-5-1 1,1 0 0,0 0-1,-1 0 1,-2-1-15,-1 0 0,-2 1 0,-2-2 0,1 1-5,1-1 1,0 0 0,-2 0 0,-7-1 1,6 0 1,-9-1-105,-1-1 1010,-31 3-4745,-40 3 3842,-17 3 0,-14 2 0,7 0 0,17-3 0,-1 1 0,-13 1 0,0 1 0,0-1 0</inkml:trace>
  <inkml:trace contextRef="#ctx0" brushRef="#br0" timeOffset="13255">9574 7787 22363,'54'-3'286,"0"0"1,0 0 0,8 0 0,2 1 0,2 0-157,-8 1 0,2 0 0,1 1 1,1-1-1108,-9 1 0,1 0 0,0 0 0,0-1 0,0 1 1055,1 0 1,-1 0-1,0 0 1,2 0-1,2 0-8,4 0 0,3 0 0,2 0 1,0 0-1,-2 0 0,-4-1-48,-3 1 1,-3-1-1,-2 1 1,1-1-1,2 0-9,0 0 0,2 1 0,1-1 0,-1 0 0,-2 0 1,-6-1 277,14 0 1,-7 0 0,0-1-272,-1-1 1,0 0 0,-5 0 655,4-2 1,-3 0-484,-2 0 0,-5 0-114,-5-3-79,-19 4-331,-17 3 1548,-4 2-6314,0 3 5252,-8 12 0,5-9 1,-6 8-1</inkml:trace>
  <inkml:trace contextRef="#ctx0" brushRef="#br0" timeOffset="16039">5572 2204 17042,'8'-44'971,"0"-1"0,-1 5 0,0 4-227,1 7 225,1 3-475,-1 3-259,-1 7-179,-3 7-45,-1 25 6,-1 23 2,-2-1 1,1 4-473,-1 7 1,0 2 452,0 6 0,0 0 0,-1-4 0,0 1-9,-1 8 1,-1 2-139,-1-1 1,0 0 138,1 2 0,-1-3-343,1-14 1,1-4-1212,0 12-153,3-37-1595,15-16 3310,17-36 0,-10 19 0,6-21 0</inkml:trace>
  <inkml:trace contextRef="#ctx0" brushRef="#br0" timeOffset="16289">5942 1825 19143,'0'58'123,"0"-1"0,0 6 0,0 0 6,0-6 0,0 1-1299,-1-4 0,-1 3 0,-1-4 1254,1 3 0,-1-1-84,0-10 0,0 2 0,-1-5 540,-1-2 1,1-3-919,0 10 0,2-1 378,7-12 0,0-2 0,-4 23 0,13-37 0</inkml:trace>
  <inkml:trace contextRef="#ctx0" brushRef="#br0" timeOffset="16439">6221 2859 14443,'0'0'0</inkml:trace>
  <inkml:trace contextRef="#ctx0" brushRef="#br0" timeOffset="61467">10178 9454 23164,'46'1'762,"20"0"-737,-20-1 0,4 0-1286,-2 0 0,4 0 0,3 0 1269,-5 0 1,2 0-1,2 0 1,2 0-401,-5 0 0,2 0 0,2 0 0,0 0 0,0 0 422,5 0 0,2 0 1,0 0-1,0 0 1,1 0-178,1 0 0,1 0 1,0 0-1,1 0 0,-1 0 158,-9 0 0,-2 0 0,1 0 1,0 0-1,2-1 0,2 1-133,4 0 1,2 0 0,1 0-1,2 0 1,0 0 0,-1 0-1,-2 0 126,-3 0 1,-1 0 0,0 0 0,0-1 0,-1 1 0,1 0 0,0 0-8,2 0 1,2-1-1,0 1 1,-1 0 0,-1 0-1,-3-1 1,-3 1 10,14 0 1,-3-1-1,-5 1 1,-6 0-9,14-2 0,-16 0 1010,-19 0-545,-14 0 1835,-8 1-2020,-5 0 2268,-5 1-3758,0 0 1864,40 0 0,-31 0 0,30 0 0</inkml:trace>
  <inkml:trace contextRef="#ctx0" brushRef="#br0" timeOffset="62233">17116 9432 24491,'48'0'232,"-1"0"0,1 0 0,9 0 0,3 0 0,6 0-164,-12-1 0,5 0 0,4 0 1,2 0-1,-2 0 0,-2 0-1192,3-1 1,-3 1 0,0-1 0,2 0 0,3 0 1123,-7 0 1,3 0 0,3 0 0,0-1 0,-1 0 0,-2 1 0,-4-1 0,4-1 0,-4 1 0,-1-1 0,0 0 1,3-1-9,-1 1 1,2-1-1,1 0 1,1 0-1,-2-1 1,-1 1 17,6 0 0,-2 0 0,-1-1 1,1 1-1,0 0-5,2 0 1,1-1 0,0 1 0,-3 0 0,-4 0-7,9 0 0,-4 1 0,-7 0-6,2 1 0,-9 1 1041,5 2-1035,-17 0 0,0 0-67,-4 2 0,-1 1-1121,32 2-2346,-20 6 3534,-19-1 0,-12-3 0,-3-2 0</inkml:trace>
  <inkml:trace contextRef="#ctx0" brushRef="#br0" timeOffset="62849">23629 9503 21948,'54'-14'474,"0"0"1,9 1-1,3 3-413,-15 5 1,1 2 0,3 1-1319,-6 0 1,2 0 0,1 1 0,1 0 1257,7 0 1,1 0-1,2 0 1,0 0 9,1 0 0,0 0 0,2 1 0,3-1 10,-12 1 1,3-1-1,1 1 1,0-1 0,0 1-1,-1-1-270,7 1 1,0-1-1,-1 0 1,0 0-1,-1 1 249,-4-1 0,1 1 0,-2-1 0,-1 1 0,-3-1 1,-1 1 1,-1-1-1,-5 0 1,-6 0 572,-1 1 1,-6-1 58,1 0 0,-3-1 364,13-3-817,-6 2 1445,-23 0-4190,-16 1-484,-2 2 3049,-4 0 0,2 0 0,-3 0 0</inkml:trace>
  <inkml:trace contextRef="#ctx0" brushRef="#br0" timeOffset="64216">9124 10610 16084,'-53'0'1290,"-1"0"0,4 1 1,6 0-37,4 1-195,2 1 1024,-1-1-1254,15 0-89,4-1-303,18-1-205,34-4 1,29-2-214,-6 2 1,10 1-1,6 0 1,4 0-493,-17 1 1,4 0-1,4 0 1,0 1-1,2-1 1,-1 0-1,-1 1 473,-1-1 0,-1 0 0,0 1 0,1-1 0,-1 1 0,1 0 0,0 0-317,2 1 0,1 0 0,1 0 0,0 1 1,-2 0-1,-3-1 0,-3 1 315,2-1 1,-4 1 0,-3-1 0,0 1 0,0 0-233,-1-1 1,0 1 0,-1 0-1,0 0 1,-2-1 233,10 1 0,-1-1 0,-1 1 0,-1-1-135,-7 0 1,-1 0 0,-2 0 0,-1 0 134,5 0 0,-1 1 0,-3-2 720,13-2 1,-5-1-671,-20 1 1,-3-2-51,15-6 1892,-31 3-3035,-13 4 1695,-1 1 0,-3 1 1,3 1-1</inkml:trace>
  <inkml:trace contextRef="#ctx0" brushRef="#br0" timeOffset="64781">14785 10606 23439,'53'-3'160,"0"1"1,-1-1 0,1 1 0,4-1 0,0 0-1,2 1 1,-1 0-1542,3 0 0,0 0 0,1 0 0,1 0 1412,-11 1 0,1-1 1,0 0-1,2 0 0,1 0-21,3 0 0,3 0 1,1-1-1,0 1 1,-1-1-1,-4 1-9,11-1 1,-3 1-1,-2-1 1,3 0-2,-6 0 0,2 1 0,0-1 0,-3 0 0,-6 0 148,0 0 0,-5 0 0,-3 0-308,8 0 1,-6-1 656,12-3-1130,-29 0-868,-19-2 1501,-43 2 0,-29 0 0,10 1 0,14-2 0,-12 3 0,0 0 0,0 0 0</inkml:trace>
  <inkml:trace contextRef="#ctx0" brushRef="#br0" timeOffset="65083">14754 10659 20453,'66'-6'509,"1"-1"1,-17 4 0,6-2 0,4 1 0,2 0-1,0 1-445,-4 0 1,0 0-1,1 0 1,2 0-1,0 0 1,2 0-847,0 1 1,3-1-1,0 0 1,2 0 0,-1 0-1,-2 0 1,-3 1 791,-2 0 0,-1 0 0,-1 1 1,-1-1-1,-3 1 0,-1-1 0,11 0 0,-2 0 0,-5 0 0,-7 0 694,2 0 0,-8-1-384,17-7 1094,-35 3-1235,-33-7-238,-43 3 0,-20 3-193,10 2 0,-4 0-274,16 3 0,-5-1 0,0 0 0,4 2 39,-1 0 0,3 2 0,2 0-331,-11 1 0,3 2 1223,15 0 0,3 1-2415,-12 10 239,25 7 1771,26 12 0,1-15 0,13 3 0</inkml:trace>
  <inkml:trace contextRef="#ctx0" brushRef="#br0" timeOffset="71009">4701 11511 19204,'0'-27'2947,"25"5"-1917,26 19-756,-14 2 1,4 0-1510,14 2 1,5 2 1325,-12 0 1,2 0-1,2 0-357,10 1 1,4 2-1,1-1 292,-10-1 1,2 1 0,1-1 0,-1 1-316,3-1 0,1 1 1,0-1-1,0 1 310,-2-1 0,0-1 0,1 1 0,3-1-20,-10 0 0,2-1 0,2 1 0,0-1 0,1 0 0,-2-1-294,0 1 0,1-1 0,-1 0 0,0 0 0,0 0 0,0 0 281,-1 0 1,0 0 0,1 0 0,-1 0 0,-1-1 0,-1 1-43,6-2 0,-1 1 0,-1-1 1,-2 1-1,-4-1 82,8-1 1,-6 0 0,2 0-156,6-2 0,2 0 0,-4 0 51,-12 1 1,-2 0 0,1 0-1637,7-1 0,1 0 0,-5 0-1512,-3 3 1,-3-1 3223,-1-1 0,-5 0 0,-6 1 0,-12-1 0</inkml:trace>
  <inkml:trace contextRef="#ctx0" brushRef="#br0" timeOffset="71890">15717 11776 21416,'55'-11'154,"0"0"0,0 0 1,0 0-1,-2 3 1,5 0-1,1 1 1,1 1-1,-2 0 1,-3 1-1456,10 2 1,-5 1 0,1 1-1,3-1 1325,-9 0 0,2 1 1,2-1-1,-1 0 1,-2 0-1,-3 0-24,5 0 0,-4 0 0,-2 0 0,1-1 0,12 0 0,0 0 0,-1 0 243,-5 1 0,-2-1 1,2 0-243,3 1 1,1-1 0,-5 1 23,1-1 1,-5 0-10,4 1 1,-6 0 821,-3-4-838,-20 3-235,-4-2-819,-17 3 1619,-75 1 1,50 1 0,-16 0 0,-1 0 0</inkml:trace>
  <inkml:trace contextRef="#ctx0" brushRef="#br0" timeOffset="72214">16009 11622 21875,'55'-9'338,"1"0"1,0 0-1,7 1 1,2 0-1,2 3-1577,-9 3 1,2 2-1,0 0 1,1 1 1303,3-1 1,1 1 0,0 0 0,0 0-33,-1 0 1,0 0 0,0 0 0,-2 1-201,-1-1 1,-1 1 0,-1 0-1,-1-1 184,-4 1 0,-2 0 0,0 0 0,1-1 138,3 1 1,1-1 0,0 0-1,-4 0-66,2 0 1,-3-1 0,-1 1 78,-3-1 0,-1 1 0,-6-1 505,23 0-102,-37 0-95,-10 0 1735,-7 0-2111,-7 0-463,-3 0 363,2 7 0,-2-5 0,2 4 0</inkml:trace>
  <inkml:trace contextRef="#ctx0" brushRef="#br0" timeOffset="74375">23843 11635 21724,'34'-9'654,"1"-1"0,10 6 0,5 4 0,0 2-501,-3 1 0,-1 3 0,5-1-1175,3 1 0,5 0 1,2 1-1,-2-2 1092,-2-1 0,-2 0 0,2-1 0,4 1-51,-9-2 1,4 1 0,1 0 0,0-1-1,0 1 1,-1-1-57,6 0 1,0 0 0,-1 0 0,0 0 0,0-1 36,1 1 0,2 0 0,-1 0 0,-3 0 0,-4-1-23,8 1 1,-4-1-1,-8-1-11,-5 1 1,-11-1-354,-19 0 1,-7 0-1</inkml:trace>
  <inkml:trace contextRef="#ctx0" brushRef="#br0" timeOffset="75392">7609 12821 16275,'-58'-4'1900,"1"0"1,13 1-1,6 0-45,7 1-1234,26-1-150,11-2-214,17-2-257,33-4 59,-10 3 0,9 0-548,1 2 0,10-1 0,4 1 0,-1 0 325,-13 2 1,2 0-1,0 0 1,-1 1 0,1-1-515,0 0 0,0 1 1,0-1-1,-1 1 1,-4 0 151,3 1 1,-1 0 0,-4 1 0,-10 0-2477,17 1-213,-42 0 2677,-59 8 538,-7-3 0,-13 2 184,13-2 0,-6 2 0,-5 0 1,-2 0-1,2 0 427,0-1 1,-1 0 0,0-1-1,0 1 1,1-1-265,-2 1 1,0 0 0,0 0 0,2-1 0,4 0 10,-1-1 1,2 0 0,5-1 0,7 0 181,5-2 0,7 0 2088,-11-1-2006,25-4-471,50-8 0,32-2-1053,-12 5 0,9 1 0,7 1 1,4-1-1,-2 0 781,-11 1 0,2 1 0,1-1 0,1 0 1,0 0-1,-1 1 0,-2 0 0,3 0 0,-1 0 1,-1 0-1,-1 0 0,-2 1 0,-2 1 0,6 0 1,1 1-1,0-1 0,-1 1 0</inkml:trace>
  <inkml:trace contextRef="#ctx0" brushRef="#br0" timeOffset="75643">10895 12714 24592,'-49'-19'1798,"56"5"-1748,40 10 1,24 7-903,-20-1 0,8 0 1,4 1-1,1 0 1,-1 0 333,-1 0 0,1 1 1,0-1-1,1 1 1,-1 0-187,2 0 1,0 1-1,0 0 1,-1 0-1,-4 0 704,4 0 0,-2 1 0,-5 0 0,-10-1 0,19 4 0,-19-3 0</inkml:trace>
  <inkml:trace contextRef="#ctx0" brushRef="#br0" timeOffset="75810">10601 12921 24323,'66'-2'-207,"0"0"0,0 0 0,0 0 1,0 0-1,1 0 0,-1 0 0,-5 0 1,-3-1-1,0 1 0,-1 0 1,0-1-1,3 0-1198,-2-1 1,2 1 0,2-1-1,0 1 1,-3-1 0,-2-1-1,-4 1 1156,9-2 0,-3-1 0,-4 0 1,-6 1-1,9-1 0,-8 1 1,14-6-1</inkml:trace>
  <inkml:trace contextRef="#ctx0" brushRef="#br0" timeOffset="80293">10109 14815 21612,'-10'41'746,"12"-1"-578,22-4-112,14-5 56,13-6-1074,11-9 1012,-25-12 0,1-1-22,4-3 0,2-2-28,2-3 0,1-3 42,2-2 0,0-2-684,1-3 1,0-1 663,-1-1 1,-2 0 36,-1 1 0,-1 1 15,-4 0 1,-1 2-28,-5 3 1,-1 1 143,24-2 5,-10 6 22,-10 7 501,11 18-624,-20-7 0,3 0 8,17 5 1,2-2 154,-6-3 0,2-4-222,8-2 1,-1-3-37,-10-3 0,-1-1 0,2-4 0,1-2 5,-2 0 1,2-4 68,14-10 1,0-5-50,-7 0 1,-1-1-24,-2 1 1,-2 1-3,-11 4 0,-5 4 39,-7 6-33,-3 13 22,-4 25 17,15 13-45,7 1 214,-12-23 1,2-4-248,30-4-18,-25-7 1,1-3 50,3-1 0,0-2-3,4-3 0,0-2 6,0-2 0,1-3 8,17-11 0,1-2-25,-3 1 0,-1 1-234,-1 0 1,-3 2 247,-9 7 0,-5 3 0,3 7 34,-6 14-29,-5 7-5,18 23-20,-16-21 1,5-1 24,15 1 1,2-3-222,-4-4 0,-1-5 221,5-7 1,-2-5-6,-14-1 0,-1-3 0,0-3 0,0-3-11,-2 0 0,0-2 340,9-7 0,2-1-1049,-5 2 1,1-1 719,3-1 0,-4 3 0,7-5 0,-23 15 0</inkml:trace>
  <inkml:trace contextRef="#ctx0" brushRef="#br0" timeOffset="82532">20126 14886 23836,'-46'-8'1249,"23"-2"-1031,64 2-106,8 1 1,12-1-1,1 1-1760,-5 1 1,1 1 0,5-1 1655,-8 2 1,4-1 0,2 0 0,0 1 0,-2 0-8,7 1 1,-2 0-1,0 1 1,0 0 27,0 0 1,0 0-1,0 0 1,0 0-19,-1 1 0,-1 0 0,-1 0 0,0 0-116,-5 0 1,0 0-1,0 0 1,-2 0 154,14 0 0,-2 0 1,-1 0-33,-8 0 1,-2 0 0,-3 0 104,14 0 0,-5-1 405,-15 1 0,-5-1-320,16 0 156,-21-1-180,-12 0 2284,-5 0-2317,-8 2 2039,-4 0-2308,-5 1 193,-3 5 1,1-4 0,-1 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43:16.827"/>
    </inkml:context>
    <inkml:brush xml:id="br0">
      <inkml:brushProperty name="width" value="0.09071" units="cm"/>
      <inkml:brushProperty name="height" value="0.09071" units="cm"/>
      <inkml:brushProperty name="color" value="#FF0000"/>
    </inkml:brush>
  </inkml:definitions>
  <inkml:trace contextRef="#ctx0" brushRef="#br0">9191 5207 18431,'-47'-7'2089,"9"1"-1338,38 6 369,13 0-806,10 0 33,32 0-129,-4 1 1,12 2-1,5-1-732,-12-1 0,5-1 1,2 0-1,1 1 1,0-1 536,-9 1 0,0 0 1,1 1-1,0-1 0,1 0 1,1 0-364,5-1 0,3 0 0,0 0 0,0-1 1,-2 1-1,-2-1 341,-2-1 0,-2 0 0,-1 1 0,-1-2 0,1 1-292,1-1 0,0 0 0,0 0 0,0 0 0,1-1 294,-1 0 0,-1-1 1,1 1-1,1-1 1,3-1-121,-7 1 1,1 0 0,3-1-1,0 0 1,0 0 0,-1 0 0,-1 1 59,6-2 0,-1 1 0,0 0 0,0 0 0,-1 0 0,2 0 150,2-1 1,1 0-1,1 0 1,-2 0 0,-1 0-1,-4 1-93,8-1 0,-2 1 0,-4-1 0,-6 2 25,15-2 1,-12 2-60,2 1 1451,-31 3-1518,-4 1 2259,-4 0-2158,-7 0 2366,-3 1-2389,-3 1 1552,1 3-1657,1-2-1194,6 3-4223,0-4 678,0 1 4867,-6-5 0,-7 2 0,-3-2 0</inkml:trace>
  <inkml:trace contextRef="#ctx0" brushRef="#br0" timeOffset="1243">16062 5276 19512,'44'-26'1490,"18"3"-1255,-8 16 0,12 3 0,3 1-1327,-18 1 0,2 0 1,2 0-1,0 1 1,0-1 1091,1 0 0,0 1 0,1-1 0,-1 0 0,-1 1 0,13 0 0,0 0 0,-3 1 0,-7 0 412,9 0 0,-10 0-387,-14 0 1,-5 0 908,19 0-850,-9 0-112,-21 0-795,-3 0 1610,-55 8 0,22-6 0,-29 6 0</inkml:trace>
  <inkml:trace contextRef="#ctx0" brushRef="#br0" timeOffset="2359">3959 6065 21153,'34'8'1194,"-2"6"-1082,-10 15 173,2 6 40,5 16 403,2-9-280,1-4 101,2-19-264,2-19 86,12-16-321,-18 4 0,4-4-249,6-7 1,5-7 0,2-1 214,3-3 1,1-2 0,2-1-514,-5 2 0,2-1 0,0-1 1,-2 3 490,3-5 0,-2 2 1,-2 1 5,-6 5 0,-3 2 0,-4 2 0,-3 3 0,-3 2-67,21-17-1104,-24 19-4761,-17 32-3899,-23 17 9469,-16 28 1,13-28 0,1-5 0</inkml:trace>
  <inkml:trace contextRef="#ctx0" brushRef="#br0" timeOffset="6241">14255 8255 15888,'-40'-8'922,"0"-1"0,4 2 1,5 0 674,7 3-130,10 0-296,4 1-650,16 2-269,21-2 196,32 1-254,-4 1 0,11-1 0,4 0-583,-9 1 1,3 0-1,3 0 1,2-1 412,-14 1 0,3 0 1,1 0-1,1 0 0,-2 0 1,-2 0-406,3 0 1,-2-1 0,-1 1 0,-2 0-1,-1 0 381,5 0 0,-1-1 0,-3 1 0,-5 0 0,12-2 0,-3 1-61,2 0 0,-1-1 83,-5-1 1,0 0 13,4-1 1,-2 0 22,-15 1 0,-4-1 92,18-2-140,-37 4 56,-7 2 1422,-6-1-1944,0 2-1711,10 0 2166,7 0 0,-4 0 0,-1 0 0</inkml:trace>
  <inkml:trace contextRef="#ctx0" brushRef="#br0" timeOffset="8831">20512 8090 19154,'-55'0'3389,"12"0"-2729,43 1-116,10 2 279,13 1-381,32 5-140,-3-4 1,10 0 0,6-1-905,-17-1 1,4-1 0,2 0 0,0 0 0,0 0 617,1 0 1,0 0 0,0 0 0,0 0 0,1 0 2,0-1 0,1 0 0,0-1 0,-1 0 1,-3 0-20,4 0 0,-2-1 0,-2 0 0,-6 1 87,16-1 0,-4 0 28,-13 0 1,1 0 0,-11 0-32,-9 0-78,-15 0-6,-14 1-2801,-1 0 563,-1 4-6449,-6-2 8687,-5 2 0,2-3 0,0-1 0</inkml:trace>
  <inkml:trace contextRef="#ctx0" brushRef="#br0" timeOffset="18780">11804 9425 22151,'21'-32'1316,"11"6"-829,31 23-1251,-19 1 1,8 1 942,-1 1 0,8 0 0,5 0 0,0-1-514,-7 1 0,2 0 1,1 0-1,2 0 1,2 0 334,-2 1 0,3-1 0,2 1 0,-1-1 0,-1 1 0,-3-1 0,0 1 0,-1 0 0,-3-1 0,-1 1 0,-2 0-30,3 0 1,-2 1-1,-3-1 1,-7 1-64,6 0 1,-8 0 370,-8-1 1,-4 0-520,17 1-420,-5-1-584,-27 0-1,-2-1 1</inkml:trace>
  <inkml:trace contextRef="#ctx0" brushRef="#br0" timeOffset="19096">11720 9536 23002,'54'-2'122,"1"-1"0,-1 0 1,0 1-1,5-1 1,1 1-1,0 0 1,0 0-1092,2 2 0,0-1 1,2 1-1,4 0 984,-10 0 1,3 0 0,2 1 0,1-1 0,0 0 0,-2 0-15,-4 1 0,0-1 0,-1 0 0,0 1 0,-1-1 0,2 1-2,0-1 0,1 0 0,0 0 0,-1 1 0,-2-1 0,-4 0 13,4 1 1,-3-1 0,-4 1 0,-5-1-11,13 0 1,-12 0 1428,-7 0-855,-7 0 421,-11-1-744,-8 0-1172,-6 0 919,17 11 0,-15-8 0,14 9 0</inkml:trace>
  <inkml:trace contextRef="#ctx0" brushRef="#br0" timeOffset="41076">695 10746 23646,'42'39'532,"-4"1"-431,-13 3-29,-1-1 1,-2-4 375,9 2 56,-6-19 68,13-3-146,-1-24-99,7-17 1,7-13-270,-12 4 1,4-6 0,2-5 0,1-1-616,-6 5 0,2-4 0,1-1 0,1-1 0,-1 0 0,-1 1 573,4-4 1,-1 0 0,0 0 0,-1 1 0,0-1-15,-3 2 0,2-1 1,-2 1-1,-3 3 1,-3 5-376,12-13 1,-6 8 372,-10 13 0,-2 3 0,16-12-11,1-1 0,-16 14-79,-2 2 2991,-21 17-3344,-6 7 481,-1 0-1024,2 0-3019,6 5 4005,3 6 0,-1-3 0,-3 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44:07.172"/>
    </inkml:context>
    <inkml:brush xml:id="br0">
      <inkml:brushProperty name="width" value="0.09071" units="cm"/>
      <inkml:brushProperty name="height" value="0.09071" units="cm"/>
      <inkml:brushProperty name="color" value="#FF0000"/>
    </inkml:brush>
  </inkml:definitions>
  <inkml:trace contextRef="#ctx0" brushRef="#br0">13636 5018 22015,'39'-5'394,"0"0"0,11 0 1,4 2-257,-8 2 0,3 1 0,2 0-867,7 0 0,3 0 0,6-1 877,-9 0 1,6-1 0,2 0 0,0 0 0,0 0-616,0-1 1,0 0-1,1 0 1,-1 0-1,0 0 480,1 0 1,-1 0-1,1 0 1,-1 0 0,0 0-12,0-1 0,2 0 0,-1-1 1,-4 1-1,-7 0 118,-2 1 0,-7 0 0,0 0-120,7 0 0,0-1 0,-7 0-3,-8 0 0,-6-1-518,13-4-939,-16 2-1273,-30 1-734,-47 7 3467,-4 6 0,-2 0 0,-9-2 0,23 1 0,-1 1 0</inkml:trace>
  <inkml:trace contextRef="#ctx0" brushRef="#br0" timeOffset="218">14077 5274 23187,'64'-15'73,"1"0"1,-1 0 0,-13 4-1,0 1 1,2 0 0,3 1-56,-4 3 1,3 0 0,2 1-1,1 0 1,0 1 0,0-1-1027,0 0 0,0 0 0,0 1 1,1-1-1,-1 1 0,0-1 789,1 1 1,1-1-1,-1 1 1,0 0 0,-1-1-1,-2 1-130,4 0 1,-2-1 0,-1 1 0,-2 0 0,-5 0-576,8-2 1,-6 1 0,0-1 923,3 0 0,1-1 0,-7 1 0,-7 1 0,-4 0 0,-2 0 0,1 0 0</inkml:trace>
  <inkml:trace contextRef="#ctx0" brushRef="#br0" timeOffset="952">19870 4907 20963,'39'-12'670,"1"1"0,3 1 1,3 2-586,1 2 1,5 1 0,3 1-651,4 0 0,5 1 0,2 0 0,-1 1 580,-1 0 0,-1 1 1,0 0-1,0-1-589,0 1 1,1 0-1,-2-1 0,-4 2 578,2-1 0,-4 1 0,-8 1-4,17-1 753,-18 0-1027,-13 0-2331,-8 0-1730,-64 1-672,-6 5 5138,-7-2 0,1 0 1,1 2-1,10-1 1</inkml:trace>
  <inkml:trace contextRef="#ctx0" brushRef="#br0" timeOffset="1217">19903 5201 21595,'56'-9'186,"-1"1"0,0 0 1,1-1-1,-1 1 1,0 0-1,-1 1 0,-1 0 1,1 0-179,8 1 0,2 0 1,-1 1-1,-6 1-181,-5 1 1,-4 1 0,-1 0 177,2 1 1,-1-1-1,-3 0 29,3 0 0,-3 0 69,1-1 1,-5 0-222,-3-1-998,-19 1-1947,-32 3-6768,-7 1 9652,-15 2 1,15-2 0,4 1-1</inkml:trace>
  <inkml:trace contextRef="#ctx0" brushRef="#br0" timeOffset="23088">18453 3423 23355,'-14'-21'106,"9"14"-106,13 45 78,13 25-44,-4-16 50,8 9 902,21-29-676,3-24 1,12-11-271,-11-6 1,6-7 0,3-4 0,1-1-715,-6 1 0,3-2 0,0-1 0,-1-1 1,-1 0 674,-5 1 0,0 0 0,-2 0 0,-1 0 0,-2 0 1,4-4 1,-1 0 0,-4 2 0,-8 4-3,-5 5 0,-7 3-67,9-8-124,-14 10-1842,-8 5-1070,-24 17 3103,-29 30 0,15-16 0,-13 15 0</inkml:trace>
  <inkml:trace contextRef="#ctx0" brushRef="#br0" timeOffset="28127">13070 6974 19972,'-19'-7'1775,"18"1"-1147,35 6-402,-2 0 1,6 0-68,16 0 1,8 0-1376,-5 0 0,4 1 0,4 0 1254,-7 0 0,2 0 0,2 1 0,2-1-12,-8 1 1,1 0 0,2 0 0,1 0 0,3 0-226,-4 0 0,3 1 1,2-1-1,1 1 0,-1-1 1,-1 1-1,-3-1 219,8 1 0,-3 0 0,-1 0 1,0 0-1,3-1-280,-2 1 0,3-1 1,2 0-1,-2 1 1,-2-1-1,-5-1 275,2 1 1,-4 0-1,-2 0 1,-1-1-223,11 0 0,-1 0 0,-3-1 207,-9 1 0,-1-1 0,-2 0 594,17 1 0,-3-2-544,-14-2 1,-2-2-54,-4 1 0,-4-1-227,8-7 644,-20 4-4689,-14 4 4967,11 2 1,-12 0 0,6 0-1</inkml:trace>
  <inkml:trace contextRef="#ctx0" brushRef="#br0" timeOffset="29243">21652 6930 21607,'30'-52'1440,"22"13"-1144,-5 34 1,8 7-1219,-8-2 0,3 0 0,2 0 994,7 0 1,2 0 0,5 1 5,-9 0 1,4 1-1,2 1 1,0-1-1,-1 0-44,-2 0 1,0-1 0,0 0 0,-1 1 0,0 0-33,-1 0 0,0 0 1,0 1-1,-1-1 0,-2 0 14,8 0 1,-1-1 0,-4 0 0,-7 0 214,-1-1 1,-5 1-238,3-1 1,-3 0 437,6 0-2302,-25 0 346,-10 2-1349,-59 6 2873,-7 1 0,-3 0 0,-9 2 0,21-4 0,0 0 0</inkml:trace>
  <inkml:trace contextRef="#ctx0" brushRef="#br0" timeOffset="29478">22091 7148 22509,'55'-4'158,"0"1"0,0-1 0,3 0 0,0 1 0,1 0-157,0 0 1,1 0 0,-1 1-1487,2 0 1,0 0 0,-1 1 1484,-4 0 0,0 1 0,-2-1 13,-5 1 0,-1 0 0,-1 0 61,0 0 1,0 0 0,-4 0-75,0 0 0,-4 0 434,3 0 1,-6 0-447,-8 0-1971,-15 0 1983,-48 1 0,22 0 0,-30 0 0</inkml:trace>
  <inkml:trace contextRef="#ctx0" brushRef="#br0" timeOffset="30278">5521 8090 20604,'-41'2'2560,"12"-1"-2022,66-13-488,19 1 1,15-1-31,-22 5 0,6-1 0,4 1 0,1-1 0,-2 1-881,-2 1 1,-1-1 0,0 1 0,1 0-1,2 1 784,-3 0 1,3 1-1,1-1 1,0 2 0,-4-1-1,-3 1-407,18 0 1,-6 1-1,-2 0-621,-1 1 1,-1 0 0,-8 1-1299,-6-2 1,-12 3 2402,-18 7 0,-27-6 0,-37 6 0</inkml:trace>
  <inkml:trace contextRef="#ctx0" brushRef="#br0" timeOffset="30411">5824 8113 17080,'55'-4'-373,"0"0"0,-1 1 0,1-1 1,0 0-1,2 0 0,0 0 0,1 0 1,-2-1-1,0 1-1825,6-1 1,-1-1-1,-1 1 1,-1-1 2197,0 0 0,0 0 0,-3-1 0,-5 2 0,11-1 0,-8 1 0,-17 0 0,-1 0 0</inkml:trace>
  <inkml:trace contextRef="#ctx0" brushRef="#br0" timeOffset="31178">12802 8153 21791,'51'-6'228,"-1"1"0,0-1 0,0 1 0,3-1 1,0 1-1,1-1 0,0 1-150,0 1 1,-1 1-1,1-1 1,0 1-712,2-1 1,0 0-1,1 0 1,3 0 653,-2 1 0,3 0 1,2-1-1,-1 1 0,-1 0-441,-4 0 1,0-1 0,-1 1-1,-1 0 1,0 0 368,9-1 1,0 1 0,-1-1-1,-5 1-153,4-1 1,-4 1 0,-10-1 133,9 0-2623,-32 0 631,-48 2 1180,-10 1 0,-10 0 422,-12 3 1,-11 2 0,-6 1 0,5 0 85,8-1 1,2 0 0,-1 0 0,-4 1 459,7-1 1,-4 1 0,-1 0 0,0 0 0,1 1 0,4-1 154,-8 1 1,3 1-1,2-1 1,0 0 108,2 0 0,1 0 0,1 0 0,2 0 104,-9 0 0,2 0 1,0 0 482,3 0 0,0 1 1,5-1 137,2 0 1,7-1 329,-6 4-934,102-6-399,-13-3 1,8 0 0,4 0-58,-1 0 1,4 0-1,3 0 1,1 0-16,-3 0 0,3 0 0,1 0 0,1 0 0,1 0-136,-7 0 0,0 0 1,2 0-1,-1 0 0,1 0 1,0 0-71,1 0 1,1 0 0,0 0-1,0 0 1,0 0 0,0 0-625,0 0 0,0 0 0,0 0 1,0 0-1,1 0 0,1 0 830,-3-1 0,3-1 0,0 1 0,1-1 0,-3 0 0,-3 1 0,-5 0 0,7 0 0,-7 1 0,-1-1 0,1 0 0,2-1 0,0-1 0,1 1 0,-1 0 0</inkml:trace>
  <inkml:trace contextRef="#ctx0" brushRef="#br0" timeOffset="31579">18740 8224 21646,'53'-18'226,"-1"0"0,0 0 1,6 1-1,0-1 1,1 4-212,-2 3 0,0 2 0,2 0-848,4 0 0,2 1 1,3 0 806,-4 1 1,3 0 0,0 1 0,-4 0-380,-2 0 0,-4 1 0,2 0 326,7-1 1,2 1 0,-9 1-152,-15 0 0,-6 1-250,-1 1 1,-5 0-4238,-4 0-2463,-21 0 7180,-43 2 0,9 0 0,-2 0 0</inkml:trace>
  <inkml:trace contextRef="#ctx0" brushRef="#br0" timeOffset="31878">18493 8280 23702,'63'-8'103,"1"1"1,-1-1-1,0 1 1,1-1 0,-1 0-1,-1 1 1,-3 0-1,-1 1 1,1-1 0,1 2-999,-1 0 1,1 0 0,2 2-1,-2-1 1,-1 0 0,-3 1 885,7 0 1,-3 0 0,-2 0-1,0 0-9,-3 0 0,0 1 0,-1-1 0,-1 0-72,9 0 0,-1-1 1,0 1 364,-1-1 1,0 0 0,-4 0-273,2-1 0,-3 0 358,-5-2 0,-7 0 143,-9 0 634,-20-1-1082,-13 5-112,-5-1-785,2 3 1800,-3-1-959,3 9 0,2-6 0,0 6 0</inkml:trace>
  <inkml:trace contextRef="#ctx0" brushRef="#br0" timeOffset="32062">21013 8438 19120,'0'0'0</inkml:trace>
  <inkml:trace contextRef="#ctx0" brushRef="#br0" timeOffset="33861">28691 5165 19591,'53'15'81,"1"1"0,-9 2 0,1 4 1,-5 1-12,-4 6 0,-2 2-241,12 10 0,-2 3 288,-13 4 1,-6 3 173,-8 3 0,-7 4 35,-10-10 1,-6 3 0,-2-2-535,-6 11 1,-7-3 333,-11 0 0,-3-6-70,8-14 0,0-3 42,3 0 0,0 0-72,4-2 0,2 0 86,-3 30 11,10-2-90,26-21 1,10 0-62,8 1 0,5-1-392,4 0 1,1-1 380,3-3 0,-3-2 0,3 13 596,-17 1-635,-16-2 78,-16 0 95,-18 1 73,-6-14 0,-6 1-42,-3 4 0,-1 1-56,0-1 0,1 1-53,5-1 0,6 0 44,6 21-27,9 3-34,7-28 0,3 2 28,7 17 0,4 4-56,0 3 0,0 1-235,2 0 0,0-2 260,-3-5 0,-3-4 3,-8 9-262,-18-9 318,-14-10-56,-20-7 87,21-19 0,-3-2-40,-19 1 1,-2-2-82,16-4 1,0-1-603,-11 1 1,5-3-1865,11-7 2500,29-25 0,8 16 0,10-15 0</inkml:trace>
  <inkml:trace contextRef="#ctx0" brushRef="#br0" timeOffset="34012">29426 7852 18358,'0'0'0</inkml:trace>
  <inkml:trace contextRef="#ctx0" brushRef="#br0" timeOffset="37466">23399 5856 21371,'18'40'502,"0"1"1,0-3 0,1-7 124,18-7 70,-2-15 0,2-4-203,29-9-1399,-13-6 0,2-5 1078,-2-5 1,4-7-123,-6 2 1,5-4 0,3-2 0,-1 0-40,-11 7 0,0-1 1,0 0-1,1-1 1,0 1 6,3-2 0,2-1 0,0 0 0,-2 2 0,-2 0-12,1 0 0,-1 0 0,-3 3 0,-5 2 35,6-2 0,-6 5 665,11-5-707,-28 12 296,-9 4-1203,-8 6-3843,-16 23 4750,-8 9 0,3-3 0,0-5 0</inkml:trace>
  <inkml:trace contextRef="#ctx0" brushRef="#br0" timeOffset="50930">11381 9866 21355,'45'-6'788,"1"-1"0,1 1 0,3 1-688,0 2 1,5 2 0,1-1-1236,-1 0 0,1 0 1,2 1 1253,4-1 1,3 0-1,3 0-60,-12 1 0,4 0 1,1 0-1,2 1 1,-1-1-60,-7 1 1,0 0 0,1 0 0,0 0 0,1 1 0,1-1 1,5 2 1,3 0 0,1 0 0,-1 0 0,-1 1 0,-4-1-10,-1 0 0,-3 0 1,-1-1-1,-2 1 1,-3 1-125,18 2 0,-4 0 1,-10 0-150,-18-2 0,-6-1 727,11 1-1618,-20 0 483,-10-1-1031,-32-1 1719,-30 1 0,-22-1 0,11 0 0,27-1 0,0 1 0,-25 0 0,0 0 0,0 0 0</inkml:trace>
  <inkml:trace contextRef="#ctx0" brushRef="#br0" timeOffset="51278">11602 10085 13177,'-39'2'2845,"1"0"1,-21 2-1182,53-7-1273,32-6-159,4 1 1,6 0-1142,21-5 1,8 1 1050,-12 3 0,4 1 1,1 0-508,-7 2 0,1 0 1,2 0-1,0 1 444,3 0 1,1 0 0,1 1 0,-1 1 8,1 0 0,-1 1 1,1 0-1,3 0-207,-8 1 0,2 0 1,2 0-1,0 0 0,1 1 1,-3 0 180,9 0 1,-1 1 0,-1 1-1,1-1 1,-2 0-271,-1-1 1,0 1 0,-1-1 0,-1 0 0,-4 1 207,2 0 0,-2 1 0,-5-1 0,-6 0 5,-3 0 1,-6-1 972,15 0-681,-16 0 1895,-7 0-1839,-9 0 1458,-8 0-1766,-6 0 99,-4 0-2234,-9 6 2090,-14 4 0,9-2 0,-7 0 0</inkml:trace>
  <inkml:trace contextRef="#ctx0" brushRef="#br0" timeOffset="52464">7682 12268 22358,'43'-38'406,"1"19"0,10 4-326,4 6 0,7 5 1,4 0-1377,-9 0 0,4-1 1,0 2-1,2-1 1316,-12 1 0,1 1 0,0-1 1,2 1-1,3 0 44,-5 0 0,3 1 0,2 0 0,1 0 0,0 0 0,-2 0 0,-2 0-50,7 0 1,-2 0 0,-1 1-1,1-1 1,2 1 7,0-1 0,2 1 1,1 0-1,0 0 1,-2 0-1,-5 0-21,6 0 1,-4 0-1,-2 0 1,0 0-2,-3-1 0,0 1 0,-2-1 0,-1 1 144,9-1 1,-2 1 0,-3-2-136,-10 1 0,-1-1 1,-3 0 412,10-2 1,-7-1-496,5-2-50,-19-4-2286,-72-3 1350,5 9 1,-6 1 183,-6 0 1,-6 0 0,-5 1 874,-3 2 0,-6 1 0,0 0 0,7 0 0,11 0 0,4 0 0,0 1 0,-11-1 0,0 1 0,0 0 0</inkml:trace>
  <inkml:trace contextRef="#ctx0" brushRef="#br0" timeOffset="52733">7872 12353 17059,'-42'9'2027,"0"0"1,-23 4-62,102-11-1664,3-4 1,9-1-2076,8 0 0,8-1 0,4-1 1805,-17 1 1,1 0-1,2 0 1,2 0 0,1 0-175,-1-1 1,0 1 0,3-1-1,0 0 1,0 1 0,1 0 153,-6 0 0,0 0 0,1 0 0,0 0 0,1 1 0,2-1 0,3 1-28,-1-1 0,2 1 0,2 0 0,2 0 0,1 0 1,0 0-1,0 0 0,1 1 0,-2-1 23,-6 1 0,0 0 0,-1 0 1,1 1-1,0-1 0,0 0 1,1 1-1,0-1 0,1 0 1,0 1-96,-1-1 0,2 0 1,1 0-1,0 1 0,1-1 1,0 0-1,-1 0 1,-1 0-1,-1 1 0,-3-1 1,-1 1 97,6-1 1,-2 1-1,-2-1 1,0 1-1,-3 0 1,0-1-1,-2 1 1,-2-1 95,17 0 1,-1-1-1,-3 1 1,-6-1-1,-7 0 79,10-2 1,-9-1 853,-12-1 1,-5 0-631,5-5 739,-17 2-1148,-15 19 0,-11-6 0,-1 12 0</inkml:trace>
  <inkml:trace contextRef="#ctx0" brushRef="#br0" timeOffset="59119">1633 12948 26514,'1'35'31,"-1"1"1,1-1 0,3-1-32,10 20 117,3-6 29,2-11 112,4-15 240,10-10-196,19-23-157,-5-13 1,9-11 0,-2 0-1647,-4 3 1,-2-1 0,3-3 1510,-7 4 0,3-2 0,1-2 1,-1 0-1,-2 2-9,1-1 0,-3 1 1,0 1-1,-1 0 10,9-7 1,-1 2-1,-1 1 310,-6 6 1,-2 2 0,-1 1-658,14-7 0,-3 4-1252,-11 12 0,-3 2-1313,19-7-96,-35 49 2997,-36 11 0,-9 5 0,6 7 0,-4-14 0,1 1 0</inkml:trace>
  <inkml:trace contextRef="#ctx0" brushRef="#br0" timeOffset="59770">2850 14690 22649,'5'62'411,"0"-25"1,3-4-37,9 3 219,11 0 728,28-30-995,-10-20 1,4-8-237,-4 0 1,4-4 0,-2-1-740,-3 0 1,0-3 0,-1-1 647,1-2 0,0-2 0,-3 2-26,3-5 1,-3 3-252,-2 2 0,-2 2-155,-5 2 0,-2 5 432,18 10 0,-24 1 0,-11 26 0</inkml:trace>
  <inkml:trace contextRef="#ctx0" brushRef="#br0" timeOffset="60323">2640 15501 23086,'2'58'509,"2"-4"-397,3-15 174,4-5 100,7-4 12,7-10 100,12-9-105,14-8-270,-15-9 0,3-5-859,10-5 1,3-4 748,-9-1 0,1-3 0,0-2 18,6-3 1,1-2 0,0 0-25,-1-2 1,0 0-1,-1 1-3,-3 1 0,-2 1 0,-1 2-4,7-6 0,-3 2 33,-11 9 1,-1 0 16,0 1 1,-2 1 33,19-11-1547,-8 4-1320,-22 33 2783,-32 44 0,6-19 0,-9 16 0</inkml:trace>
  <inkml:trace contextRef="#ctx0" brushRef="#br0" timeOffset="60952">2801 16996 24631,'16'47'678,"1"-1"-560,-6-4-56,6-5 195,3-7 214,9-13-74,14-7-268,-12-15 0,3-5-922,12-5 0,3-4 836,-8-1 0,1-3 0,2-1-12,5-4 1,1-1 0,3-3-16,-3 0 1,3-3 0,-1 1 0,-3 1-6,-2 2 0,-3 1 1,0 0-11,7-5 1,-1-1 0,-5 5 19,-13 7 0,-1 1 35,10-5 0,0-1 8,-7 5 0,0 2-137,2 0 1,-3 2-1155,1 0-2044,-19 17 3707,-8 16 1,-3-9-1,0 9 1</inkml:trace>
  <inkml:trace contextRef="#ctx0" brushRef="#br0" timeOffset="61118">4683 16949 20016,'0'0'0</inkml:trace>
  <inkml:trace contextRef="#ctx0" brushRef="#br0" timeOffset="61920">10833 17065 26883,'37'-13'310,"1"1"0,17-2 0,8 1-251,-5 5 1,6 1 0,2 1-1440,-7 0 0,2 0 0,2 0 0,1 1 1390,-9 1 0,1 0 0,0 0 0,3 0 0,3 1-9,-4 0 1,4 1 0,2 0-1,1 0 1,0 1 0,-2-1-1,-3 1-217,9-1 1,-4 0-1,0 1 1,1-1 0,2 1 219,-11 0 0,3 0 0,2 1 0,0-1 0,-2 1 0,-3-1 0,-3 1 8,12-1 0,-4 0 0,-3 0 1,-1 0 1,11 0 1,-2-1 0,-4 0-42,-10 0 1,-3 0 0,-3-1-25,11-2 1,-7-2 1086,4-6-2033,-23-1 728,-55 2-2011,-9 7 1,-8 4 2279,-13 1 0,-8 3 0,6-1 0,7-1 0,2 0 0,-16 3 0,0 0 0</inkml:trace>
  <inkml:trace contextRef="#ctx0" brushRef="#br0" timeOffset="62206">10931 17439 20285,'-47'3'1488,"1"-1"0,3 1 0,7-3 517,9-5-1708,44-12-178,29-1 1,22-1 0,1 1-1080,-19 5 1,0 0 0,1 1-1,5 0 965,-4 0 1,4 0 0,1 0 0,3 1-1,0 0 1,1 2-4,-2 1 0,1 0 1,1 2-1,1 0 1,0 1-1,0 0 1,0 1-15,2 0 0,-1 0 0,1 2 0,0-1 0,0 1 0,1 0 0,2-1 7,-3 1 1,3 0 0,0 0 0,1-1 0,0 2 0,-2-1-1,-2 1 1,-3-1 4,4 2 0,-2 0 0,-3 0 0,-1 0 0,-1 0 0,-3 0-9,15 0 1,-1 0 0,-5 0 0,-10 0 326,-1-2 1,-8-1-829,13-10-1473,-32-12-1260,-19-10 3243,-22-18 0,5 27 0,-4-4 0</inkml:trace>
  <inkml:trace contextRef="#ctx0" brushRef="#br0" timeOffset="62352">14489 17203 14986,'0'0'0</inkml:trace>
  <inkml:trace contextRef="#ctx0" brushRef="#br0" timeOffset="63438">6276 17047 21472,'3'59'238,"0"0"0,-1 0 0,6-1 0,2 4 1,2 0-1,1-5-210,7 3 0,1-4 0,2 0-826,-1 5 1,1 0-1,-1-6 521,5 0 0,-3-8-933,6 4 184,1-2-2054,-7-17 3176,-6-11 0,-10-16 1,-4-5-1</inkml:trace>
  <inkml:trace contextRef="#ctx0" brushRef="#br0" timeOffset="63775">6261 17214 22946,'-40'23'481,"0"0"1,4-1 0,5 2-426,3 18-79,7 12-162,10-18-106,4-3 291,12-24 39,8-18-27,11-17 46,1-9 1,2-8-17,2-5 0,0-2 120,5-7 1,-1 2-201,-10 13 1,-1 6 93,7-2 39,-16 30 11,1 16-44,2 12-62,4 17-28,8 13-2067,1-4 1,5 4 1894,3-1 0,0-1 1,-6-7-1,-2-4 1,-6-10-1,1 0 1</inkml:trace>
  <inkml:trace contextRef="#ctx0" brushRef="#br0" timeOffset="64226">7181 18005 26026,'55'-9'-607,"1"1"0,-2-3 1,-3-2 466,-9-2 0,-3-3 137,-2 1 0,0-2 176,-1-4 1,-2-1 560,5-9-84,-8-5-146,-30 17-162,-16 1-29,-9 4 40,-16 2-67,-5 5-43,11 6 1,-1 4-110,2 11 1,3 9-26,-2 10 0,4 7-31,8 3 1,6 3-440,8 10 1,6 0 382,4-9 1,4 2-23,2-2 0,1 4 0,1 0 0,0 2 0,0 1 0,0-1 0,0 1 0,1-1 0,-3 0 0,-1-5 0,-2-1 0,-2-4 0,-1 1 0,-2-2-65,-1-4 1,0 0-482,-2 29 76,-6-12-465,-7-11-3675,-26-16 4610,-6-52 0,-2-11 0,-2 23 0,13-24 0,-1 0 0</inkml:trace>
  <inkml:trace contextRef="#ctx0" brushRef="#br0" timeOffset="64476">7136 18609 22088,'40'-22'267,"-1"0"1,1 0 0,16-9 0,-4 3-266,-17 14 1,-3 2 0,2-1 0,0 0 2,-1 0 1,0 1 28,26-8-51,-10 4 50,-10 8 7,-12 3 497,-9 7 85,-8 10-101,-3 7 202,-3 29-539,2 8-960,-1-22 1,2-2-2452,11 8 3227,11-24 0,-15-18 0,4-6 0</inkml:trace>
  <inkml:trace contextRef="#ctx0" brushRef="#br0" timeOffset="64604">8001 17867 16773,'0'0'0</inkml:trace>
  <inkml:trace contextRef="#ctx0" brushRef="#br0" timeOffset="65105">8331 18469 25741,'37'-45'-118,"-1"0"0,-1 2 0,-3 2-44,-9 15 0,-2 0 50,14-25 162,-11-7 152,-18 17 129,-30 12 10,-5 33 57,-16 25-113,14 17 18,8 9-450,9 3 158,7 1-11,17-6-468,10-26 1,9-4-712,11-11 0,5-8 254,2-3 1,1-7-270,6-11 1,-5-9 756,-13-5 1,-4-5 226,-1-5 0,-3-4 176,-2 0 1,-4-4 201,-7 1 0,-1-4 0,-3 4 380,-1-1 1,-1 1 232,0-15 1,-4 5 601,-5 11-459,-3 19-33,-5 17 188,-4 29-429,-5 15-264,0 23-294,9-22 1,1 1-286,3 4 0,0-1 193,0 1 0,3 1-417,8 12 0,5-1-219,-2-16 0,4-1-182,6 6 1,5-6-1408,24-9-716,6-12 1266,-22-15 1,3-5 1623,12-9 0,-2-2 0,6-2 0,7-12 0</inkml:trace>
  <inkml:trace contextRef="#ctx0" brushRef="#br0" timeOffset="65471">9592 18070 27858,'-46'1'271,"0"0"0,-5 13 0,6 9-271,6 28 0,16-16 0,4 2-13,2 22-239,22-23 101,10-4-17,21-38 45,2-17-62,5-20-147,-21 15 0,-1-2 306,0-4 1,-1-1-11,0-7 0,-2-5 19,-4 4 0,-1-4 0,-2 0 48,-3-2 1,-1-1 0,0 1 13,0 1 0,-1 2 0,-2 1 81,-2-11 0,-5 9 25,-6 8-145,-5 19 94,-6 29-47,7 18 1,3 9-54,2 14 0,4 6-170,3-7 0,3 3 0,1-3-967,4 14 1,7-5-393,10-5 0,10-9 1529,13-17 0,1-8 0,5 4 0,-19-16 0,-1 0 0</inkml:trace>
  <inkml:trace contextRef="#ctx0" brushRef="#br0" timeOffset="67005">10650 17448 26766,'-28'46'672,"6"10"-672,18-15 0,3 2-769,0 0 0,0 0 564,1-2 1,-1 1-533,1 8 1,0-1-88,1 11 175,3 2 847,4-46-204,13-37 562,6-32-119,-6 17 0,1-1-177,-3 3 1,0 3 98,23-12-79,-8 31-191,3 7 740,2 6-857,19 24-515,-10 20 335,-26-19 1,-2 3-346,1 33 418,-33-16 96,-11-3 33,-19-4 37,5-19 0,-3-3 143,-18 4-85,22-10 1,2-5 347,4-8-437,21-9-5,27-6-135,23-8 58,-11 11 1,2 1-88,2-2 1,2 1 134,1 0 1,0 0 33,-2 0 0,0 1 44,3-1 1,-1 1 297,9-2-45,-8 4-28,-28 21-219,-16 8 34,0 11 470,-5 4-968,5 10-1032,26-11 209,16-6 1119,8-29 118,-4-20 90,-25-17 310,-12 4 1,-5-3 327,-9 0 0,-4 0-118,-1-5 1,-1 3-208,-18-12-201,13 26 5,19 20-201,16 4-6,8 2-45,16 1-106,5 5-17,16 16 95,-19 2 62,6 18-29,-29-5 40,-6 6-5,-6 0 38,-2 0-21,3-4-298,17-1-352,26-18 419,5-11 196,-19-15 1,-1-5 22,14-22 45,-5-12 196,-8-4 235,-19 14 0,-2-1 336,2-22-459,-4 5-236,-9 26-55,-2 22-56,0 9-6,1 12 50,-1 12-50,2 16 14,-1-2 0,-1 3-14,1-8 0,-1 0-241,1 15 1,-1 1 206,0-13 0,0 0-58,0 0 0,0 1 5,0 0 0,0-1-73,0-1 1,0-1-40,0-2 0,0 0-132,1 6 1,-2-2 179,-8 26 157,-12-5 72,-4-30 12,-7-18 39,6-12 358,2-11-347,6-8-90,16-48-157,23 16 1,7-3-866,-1-2 0,3-2 877,1 13 0,3 1 0,1 1-40,8-7 1,0 3 67,1 0 0,-1 0-128,-1 5 0,-1-2 198,5-5 0,-2 0 64,-14 11 0,-4 1 42,-2 2 0,-8 3 9,-20 1-34,-23 27 1734,-10 17-1633,1 9 241,4 10-197,10 23-212,23 5-129,10-23 0,5-2 34,18 19-90,12-10 67,-18-17-22,-3 8 111,-12 3 175,-27 8-124,-11-11-39,-24-10-39,8-15-880,4-6-2240,13-22 3159,9-34 0,12 21 0,3-16 0</inkml:trace>
  <inkml:trace contextRef="#ctx0" brushRef="#br0" timeOffset="67139">12749 17840 12864,'-31'33'0,"0"0"0,6-7 0,1 1 0</inkml:trace>
  <inkml:trace contextRef="#ctx0" brushRef="#br0" timeOffset="67348">10784 18698 24895,'44'-21'84,"0"0"0,1-1 0,5 2 0,1 0 0,2 4-275,3 3 1,1 3-1,1 2-541,1-1 0,0 0 0,1 2-1238,6-1 0,1 1 0,-4 0 1701,-15 2 1,-2 1 0,-3 0-1,10-1 1,-6 1 0,-7 1 0</inkml:trace>
  <inkml:trace contextRef="#ctx0" brushRef="#br0" timeOffset="67505">11098 18854 23835,'57'-18'-708,"0"0"0,0 0 0,0-1 1,1 1-1,-1 0 0,0 0 0,3-1 1,-2 0-1,-3 1 0,0 0 1,0-1 398,10-4 0,2-3 0,-6 3 0,-10 3 0,-9 2 0,-8 4 0,6-7 0</inkml:trace>
  <inkml:trace contextRef="#ctx0" brushRef="#br0" timeOffset="68806">13068 17408 26486,'-3'5'504,"-4"20"-457,0 16 1,1 7-1094,-3 6 1,0 2 1048,0 3 0,-2 3 36,4-8 0,-1 4 0,0-2-39,2-6 0,0-2 0,1 1-30,-1 0 0,0 1 1,1-3-719,1 16 1,1-7-478,-1-6-3004,12-20 4317,20-82 0,-12 26 0,9-28 0</inkml:trace>
  <inkml:trace contextRef="#ctx0" brushRef="#br0" timeOffset="69188">13564 17517 25746,'-7'-33'70,"-1"0"0,-8-21-70,2 59-11,-7 9 11,-17 25 34,5 15 72,4 1-27,16-1-7,27-20-273,31 12-172,-10-23 0,3-1 107,-2-1 0,1 0 104,0-2 0,-3-1-12,1 5 163,-13-2 11,-11 0 302,-18-1 174,-17 0-101,-8-7 1,-6-2-256,-7 0 1,-1-3-121,0 1 0,1-2-171,5-3 0,6-1-1240,6-2-2756,25-15-1424,21-4 5591,24-15 0,-16 14 0,0 3 0</inkml:trace>
  <inkml:trace contextRef="#ctx0" brushRef="#br0" timeOffset="69389">14028 17451 24738,'10'-33'1142,"-1"0"1,7-18-773,-15 63-51,-1 16-101,0 21-162,0 16-775,0-29 1,0 1 690,-1 1 0,0 1-157,-1-2 0,-2 1-1026,-4 10 0,-3-1-464,-8 16 112,6-26 1,-2-5-1866,-10-9 3428,-4-15 0,12-8 0,1-4 0</inkml:trace>
  <inkml:trace contextRef="#ctx0" brushRef="#br0" timeOffset="70622">13941 17774 23125,'44'-23'-637,"1"0"1,-1 0 0,-1 3 0,1 1 0,-2 5-1470,7 6 0,-3 5 1786,-10 0 1,-4 1 319,14 0 493,-31 2 2626,-7-1-257,-8 1-419,-23 14-768,-15 19-1210,-6 5-381,21-12 0,1-1-34,-6 12 17,7 7-134,14-15-235,34-7 218,6-28 67,26-16 11,-15-12 12,-1-2 83,-6 1 539,1-3-130,-12 16-352,4 9-141,-10 20-5,4 8 0,3 2-437,27-5 193,-21-13 1,1-7 240,9-10 1,-2-6 7,-7 1 1,-4-5-306,-3-9 1,-5-3 363,-9 7 1,-2 0 38,-1-3 1,-2-1 11,-1 1 0,-1-1 162,-2-11 0,-1 2 81,1-15-324,-6 7 0,-6 47 27,-5 31 6,-4 20-61,1 19-237,7-26 0,1 1 233,1 1 1,0 3-3,-1 18 0,0 4-32,3-19 1,0 0-1,0-1-52,1 1 0,-1 0 0,1 0-129,-3 18 0,1-4-61,1-18 0,0-3-79,0-1 0,-1 0-123,-8 27 100,4-30 0,-3-3 113,-8 4 95,-8-4 45,-13-35 61,11-11 62,-13-9 112,21-6 56,10-2 672,6-3-664,21 6 0,10-3-53,16-12 1,7-2-737,-12 11 1,3-1-1,2-1 613,-2 3 0,3-2 0,0 0 0,-1 0-12,8-11 1,-2 1 0,1-2 11,-12 11 0,0 0 0,0-1 0,-1 1 11,7-9 1,-1 0-1,-2 2 54,-4 2 1,-1 2 0,-3 2 337,4-7 0,-5 4-216,-6 10 1,-5 6-76,-7 9 56,-26 39-50,-13 29-60,10-17 1,0 2-545,0 5 1,1 2 515,0 1 1,2 1-3,3-1 0,1 3-9,1 13 1,2 1-20,4-17 0,0-1 0,1 10 0,1-1 1723,5 9-1673,3-6-50,3-6-50,4 13 44,-6-16-150,0 11 77,-14-5 46,-4-15 33,-10 7 5,-5-22-5,-5-8 34,-1-6 1180,-12-18-1371,19-44-154,23 5 1,8-4 158,6-3 1,7-1-313,1 13 0,4-1 0,2 4 83,9-6 0,2 3-14,3 1 0,1 3-28,-1 2 1,3 2-542,-8 8 0,2 1 0,1 2-1263,13-4 1,0 4 1612,-2 1 1,-2 4 67,-9 9 0,-3 5 546,7 6 34,-6 7 1175,-4 4 2629,2 14-2069,-12-8 881,0 5-1833,-12-11-560,-5-5-3382,-2 2-2801,-8-3 5926,-6 4 0,4-5 0,-2 0 0</inkml:trace>
  <inkml:trace contextRef="#ctx0" brushRef="#br0" timeOffset="70831">14355 18591 27656,'53'-30'-108,"0"-1"1,0 1-1,1-1 1,1 1-1,4 1-585,-3 6 0,4 1 0,0 1 0,-5 1-1424,-1-1 0,-5 2 1,2 0 947,11-3 0,1-1 0,-8 3 1169,-11 2 0,-7 3 0,5-2 0,-7 2 0</inkml:trace>
  <inkml:trace contextRef="#ctx0" brushRef="#br0" timeOffset="71038">14498 18569 26402,'56'-19'-151,"0"1"1,-1-1 0,4 0 0,0 0 0,-1-1-177,0-1 0,-1 1 1,0-1-949,-2 1 0,0 0 1,-3-1 316,-5 3 0,-2-1 0,-2 0-879,16-8 0,-1-1 1837,0-2 0,-4 1 0,-23 12 0,-2 1 0,1 0 0,0 0 0</inkml:trace>
  <inkml:trace contextRef="#ctx0" brushRef="#br0" timeOffset="71173">15906 17976 27841,'25'-2'-3691,"-5"-1"3691,-32 1 0,9 0 0,-9 0 0</inkml:trace>
  <inkml:trace contextRef="#ctx0" brushRef="#br0" timeOffset="73728">9255 14369 23388,'32'-15'296,"0"-1"1,19-4 0,9-2 0,-2 1-294,4 1 0,2 0-878,-13 4 1,4-2 0,2 0 0,-6 2 874,-1 2 0,-4 1 0,-2 1-25,14-4 0,-3 1-59,-5 0 1,-3 1-388,9-4 291,-5-2-2263,-31 0 1424,-9 3 470,-19-6 2222,-8 5-1706,-13 1 473,-2 0-266,-2 1 364,3 4 235,2 1 1226,0 2-553,14 3-662,1 2-616,19 3-45,8 1-118,14 0 1,8 1 16,7 4 0,-10 2 1,2 1-23,-2 3 0,0 0-5,28 12-119,-19-1 85,-30-9-39,-5 1 78,-10 0-762,-27 15-3298,-16 7 4060,8-4 0,0-1 0,-6 3 0,5 2 0</inkml:trace>
  <inkml:trace contextRef="#ctx0" brushRef="#br0" timeOffset="73844">10606 14351 12886,'0'0'0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45:36.292"/>
    </inkml:context>
    <inkml:brush xml:id="br0">
      <inkml:brushProperty name="width" value="0.09071" units="cm"/>
      <inkml:brushProperty name="height" value="0.09071" units="cm"/>
      <inkml:brushProperty name="color" value="#FF0000"/>
    </inkml:brush>
  </inkml:definitions>
  <inkml:trace contextRef="#ctx0" brushRef="#br0">5804 3454 16342,'-35'-9'2243,"0"0"0,-21-11-864,48 5-534,15-4-596,30 6 1,25 4-209,-19 4 1,11 2 0,8 0-1,6 1 1,4 1 0,3 0-1,1 0 1,-1-1 0,-3 1-401,-12-1 0,0 1 0,1 0 0,1 0 0,1 0 0,0 0 0,0-1 0,1 1 0,1 0 0,-1 0 0,1 0 0,0 0 359,-1-1 0,1 1 1,2-1-1,0 1 1,0-1-1,1 1 1,0-1-1,-1 0 1,-1 1-1,-1-1 1,0 1-1,-3 0 1,-1-1-158,12 1 0,1 0 1,-1 0-1,-1 1 1,-2-1-1,-4 0 1,-3 0-1,-6-1 1,-5-1 107,24-2 1,-12-2-1,-13-2-7,4-8-3427,-66-10 3483,-27 18 0,-23 8 0,-5 2 0,12-3 0,9-7 0,1 0 0,-11 9 0,1 0 0,-1 0 0,0 0 0</inkml:trace>
  <inkml:trace contextRef="#ctx0" brushRef="#br0" timeOffset="334">5664 3710 18526,'62'-6'76,"1"0"1,-1 1-1,1-1 1,0 0-1,-8 2 1,4 0-1,2 0 1,1 1-1,1-1 1,0 1-1,0 0 1,0 0-517,-1 1 0,0-1 0,-1 1 0,1 1 0,1-1 0,0 0 0,2 0 0,1 0 442,-4 0 1,2 1 0,2-1 0,1 0 0,1 0-1,-1 0 1,0 0 0,-2 0 0,-2 1 0,-2-1-101,2 0 1,-2 0 0,-1 1 0,-1-1 0,-2 0 0,0 1 0,-1-1-1,-1 0 98,10 0 0,0-1 0,-1 1 0,-3-1 0,-3 1 0,-6-1 331,9-1 1,-7-1-1,-4 0-275,12-3 0,-7-1 580,-20 1 0,-5-2-127,11-11 1801,-27 8-3621,-8 5 1810,4 7-4531,5 5 4032,11-2 0,-12 2 0,-1-3 0</inkml:trace>
  <inkml:trace contextRef="#ctx0" brushRef="#br0" timeOffset="483">9581 3746 12001,'0'0'0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46:04.020"/>
    </inkml:context>
    <inkml:brush xml:id="br0">
      <inkml:brushProperty name="width" value="0.09071" units="cm"/>
      <inkml:brushProperty name="height" value="0.09071" units="cm"/>
      <inkml:brushProperty name="color" value="#FF0000"/>
    </inkml:brush>
  </inkml:definitions>
  <inkml:trace contextRef="#ctx0" brushRef="#br0">354 2549 15704,'-36'7'1472,"-1"0"1,-25 5-811,43-7 55,3-1 89,3 0 662,0-2-751,7 0-85,0-2 1497,5 0-1782,50-17-289,-1-1 0,10-4 0,1 0-588,-12 5 1,-1 1 0,4-1 0,5-2 541,-3 1 1,5-1 0,4-2 0,3-1 0,-2 1 0,-2 1 0,-5 1-456,1 1 1,-4 1-1,-1 1 1,0 0 0,2-2 442,2 1 0,3-1 0,1 0 0,-1-1 0,-2 2 0,-3 0-6,6-1 0,-3 1 1,-3 0-1,-3 1-33,1 0 0,-3 0 0,-2 1 50,0-1 0,-1 2 1,-8 1-108,9-5-357,-28 11-847,-13 5-4878,-54 26 6178,7 2 0,-2 0 0,10-8 0,1 0 0,-4 5 0,0 0 0</inkml:trace>
  <inkml:trace contextRef="#ctx0" brushRef="#br0" timeOffset="385">352 2986 21702,'31'-26'1289,"12"-3"-1141,-12 11 0,8-1-986,3 0 0,9-2 0,5-2 0,1 1 894,-8 3 0,2 1 0,2-1 0,1 1 0,1-1 0,-2 0-384,2 0 1,0 0 0,0-1 0,1 1 0,-1 0 0,1 0 347,1 0 1,2 0 0,-1 1-1,0 0 1,-3 0 0,-3 2-21,2-1 0,-3 1 0,-3 1 0,2-1 212,1-2 1,1 0 0,-1 0 0,-2 0-139,1-1 1,-3 1 0,0 0 5,2-2 0,-1 0 1,-6 1 33,-8 4 1,-6 2-59,6-6-56,-23 13 943,-9 3-3778,-2 3 2697,-13 7 138,-16 12 0,9-8 0,-4 6 0</inkml:trace>
  <inkml:trace contextRef="#ctx0" brushRef="#br0" timeOffset="12010">9180 2649 17815,'0'-34'476,"0"6"-129,0 36 7,0 5-46,0 28-224,-1-5-79,-3 14-5,0-16 79,0-4-74,1-7 723,4-9 95,16-23-621,-2-12 55,14-23-27,-7-5-107,-5-3 203,-4-2-91,-7 4-17,-3 7-38,-6 11-180,-7 15-12,-8 22 43,-9 32 0,-1 10-37,11-15 1,0 1 2,-11 23 0,3 1 3,16-18 0,3-4 62,1 13 218,27-14-230,3-42 85,17-29-96,-9-17-163,-18 22 0,-1-2 197,-2 1 0,-2-2 36,-2-11 0,-2 0 3,1-18-156,-21 20 44,-3 52 0,-17 40 16,19-18 1,0 3-37,-4 16 1,1 3-29,3-6 1,1 0-7,1 2 1,3-2 70,0 3 421,13-28-253,8-31-174,9-14 39,8-20-14,-5-2 1,0-6-20,-1-4 0,-3-3-284,-5 14 1,0-2 0,-2 4 266,-1-5 0,-2 5-168,-3-5 117,-17 48 57,-24 55-17,7-12 0,-1 5-29,7-7 1,0 3 0,1-1-235,-5 10 1,5-4 267,6-9 1,6-6 16,8-9 79,31-22-15,-5-22 1,1-10-26,11-15 1,0-8-565,-12 7 1,-2-5-1,-2 1 609,3-13 1,-4 1 55,-6 4 0,-4 6-44,-4 4-180,-4 25-1725,-11 75 1798,-1-2 0,-3 10 0,1-4 0,4-6 0,-1-1 0,-2 0 0,0 1 0,0-1 0</inkml:trace>
  <inkml:trace contextRef="#ctx0" brushRef="#br0" timeOffset="13045">7598 3160 21691,'42'45'628,"2"1"-544,-9-2 28,8-1-87,-6-16 0,3-2-22,-8-7 0,2-3-312,11 3 0,2-4 325,-11-8 1,1-4 8,21-7 1,1-4-10,-12 0 1,0-3-14,15-5 0,1-4 0,-21 4 1,-1-2 0,-1 1 29,18-5 1,2 2-32,-16 6 0,2 1 0,-3 2-2,4 1 0,-3 5 42,-8 8 0,-3 4 173,11 12-187,-14 2 0,3 4 39,2-2 0,4 0 8,13 4 1,1-2-389,-8-7 1,-1-3 340,4-5 0,-2-3-25,-10-3 0,0-3 0,2 0 0,1-2-37,1-2 1,2-2 52,19-8 1,1-2 16,-16 1 1,0-2-166,15-4 0,-3 0 193,-20 7 1,-2 1-51,-3 2 0,-1 1-8,24-1-12,-8 4 583,-6 9-515,12 21 12,-24-9 1,2 0-58,13 3 0,2-2 25,-8-3 0,1-3 119,5-8 0,-1-6-119,-8-2 0,-2-3 11,2-5 0,0-2-22,-1-1 0,1-2 190,6-8 0,-2 0 132,-9 6 0,-2 0-314,20-18-106,-30 23-124,-17 14-1304,-5 6-8336,-13 17 8788,2-6 0,-4 7 0,11-15 1</inkml:trace>
  <inkml:trace contextRef="#ctx0" brushRef="#br0" timeOffset="17119">6510 4427 23646,'-5'53'997,"1"2"-757,4-4-60,0 0 291,3 15-298,4-22 174,5 5-190,9-30 112,8-9-34,14-6-202,-11-9 1,3-4-711,11-5 1,8-6 676,-2-3 0,6-6 0,5-2 0,-1-1-572,-10 4 1,2 0 0,0-2 0,0 1 0,0 0 571,1 0 0,0 0 0,-1 0 0,0 0 0,-2 1 0,5-3 0,0 0 0,-4 2 0,-6 4-94,0-1 0,-6 5 96,-7 4 1,-3 2-3,15-9 28,0 1 990,-19 9-1141,-3 2 3369,-17 9-3851,-5 3 185,5 0-690,3 5-1450,10 8 2560,10 14 0,-13-10 0,3 3 0</inkml:trace>
  <inkml:trace contextRef="#ctx0" brushRef="#br0" timeOffset="18268">13678 6009 24407,'56'-3'252,"0"0"0,-6 1 1,4-1-1,2 1-224,-5 0 0,2-1 0,3 1 0,6 0-749,-5 1 0,3 0 1,5 0-1,2 0 1,1 1-1,1 0 1,-1-1 729,-5 1 0,0 0 0,2 0 0,-1-1 0,1 2 0,1-1 1,-1 0-1,0 0-167,2 0 0,0 1 1,0 0-1,0-1 0,0 1 1,0 0-1,-1-1 0,-1 1 151,-5 0 1,2 0 0,-1 0 0,-1 0 0,-1-1-1,-1 1 1,-3 0 0,-2 0 63,7 0 1,-3 0-1,-3 0 1,0 0 0,1-1-73,2 1 0,1 0 1,-1 0-1,-1-1 1,-4-1-28,10 0 0,-4-1 1,-2 0 147,-2 0 0,-1 0 1,-10-1 285,5-6 1513,-31 2-1821,-12 4 2695,-4 1-2891,0 2 1145,2 0-2226,2 0 1275,4 9 1,-4-7-1,1 7 1</inkml:trace>
  <inkml:trace contextRef="#ctx0" brushRef="#br0" timeOffset="19235">5436 6952 23198,'53'-8'138,"0"1"0,-6 2 0,8 0 0,4 0 0,1 0 1,-2 1-1531,7 0 1,-2 0 0,3 1-1,4 0 1392,-15 0 0,2-1 0,3 1 0,2-1 0,0 1 0,1 0 0,0 0 4,-4 1 0,0 0 0,1 0 1,1 0-1,-1 0 0,1 0 1,0 1-1,0 0-3,0-1 0,0 1 1,0 0-1,0 0 1,0 0-1,1 0 1,0 0-1,2 0-1,-3 0 0,1 0 0,2 1 0,0-1 0,0 0 0,-1 1 0,-1-1 0,-2 1 0,-3-1-128,10 1 1,-1 0-1,-3 0 1,-2 0-1,-2 0 1,-2 0 55,13 0 1,-2 0 0,-6 0-1,-9 0 177,-1 0 1,-10 0-1445,10 2-750,-30 3 2089,-63 8 0,-17 1 0,32-4 0,-27 3 0,1-1 0</inkml:trace>
  <inkml:trace contextRef="#ctx0" brushRef="#br0" timeOffset="19571">5849 7123 18179,'-53'0'1613,"0"-1"0,3 0 1,9-4-573,23-4-884,33-6-14,19 5 0,12 3-1221,2-1 1,6 2 0,3 0 1136,-1 0 0,2 1 0,3 0 0,1 0-309,-3 1 1,1-1 0,2 1 0,2 0-1,5 0 269,-11 1 0,3 1 0,2-1 0,2 1 0,2-1 0,0 1 0,-1 0 0,0 0-216,-6 1 1,0-1 0,0 1 0,1-1 0,-1 1 0,1 0 0,1 0 0,0 0-1,1-1 205,-1 1 0,2 0 1,1 0-1,0 0 1,1 0-1,-1-1 1,0 1-1,-2 0 1,-2 1-1,-2-1-185,7 0 1,-1 1 0,-2-1-1,-2 1 1,-2-1 0,-1 1-1,-1-1 177,7 1 0,0-1 0,-3 0 0,-6 0 0,-6 0 0,8 0 0,-9 0 905,12-2-872,-27 0 1956,-18 1-2197,-14 1 948,-24 0-740,-34 14 0,22-10 0,-10 10 0</inkml:trace>
  <inkml:trace contextRef="#ctx0" brushRef="#br0" timeOffset="22161">11577 9920 22324,'-34'-28'914,"-1"1"1,3 1 0,10 5-253,20 13-366,25-2-172,34-4 7,-2 5 1,13 1-681,-16 4 1,8-1 0,4 1 0,2 1 0,0-1 567,-6 2 1,0-1-1,2 1 1,1 0 0,1 0-1,1 0-257,-6 0 1,1 0-1,2 0 1,0 1-1,1-1 1,-2 0-1,-1 1 1,-3 0 237,6-1 0,-2 2 0,-1-1 0,-2 0 0,-2 1 0,0-1-2,15 0 1,-1 0 0,-5 0-1,-6-1 11,9 0 1,-9 0-13,-11 1 0,-5-1-602,5-4-644,-27 3-170,-51-1-222,-2 3 0,-7 1-82,-20 1 1,-9 0 1864,17 2 0,-6 1 1,1 0-1,6-1 0,-9-1 1,3 1-1,10 1 1,0 1-1,0-1 0</inkml:trace>
  <inkml:trace contextRef="#ctx0" brushRef="#br0" timeOffset="22396">11731 9929 18711,'-47'3'2722,"0"0"0,-17 2-2232,96-9 0,26-2-414,2 2 0,8-1-1324,-12 1 1,6 0 0,2 0 0,0 0 1247,-1 1 0,0 1 0,1 0 0,-1 1 1,-10 0 0,1-1 0,0 1 0,-1 0 0,0 1 14,11-1 1,-2 1-1,1 0 1,3 0-30,-3 0 0,3 1 1,0 0-1,0 0 0,-3 0 26,2 0 1,-1 1 0,-2 0 0,1 0-22,1-1 1,1 1-1,-2-1 1,-8 1-93,15 1 0,-14 0-521,-10-2 34,-44 2 588,-47 6 0,26-4 0,-28 3 0</inkml:trace>
  <inkml:trace contextRef="#ctx0" brushRef="#br0" timeOffset="23146">3188 11023 20638,'55'-1'1176,"0"1"0,-4-2 1,1 0-889,10 0 0,9 0-959,-22 0 0,6 0 0,4-1 0,2 1 0,2 0 707,-9 1 1,2-1 0,1 1 0,2 0 0,1 0 0,-1 0 0,0 0-290,2 0 0,1 0 0,-1 0 0,1 0 0,1 0 0,-1 0 0,1 0 261,2 0 0,1 0 0,1 1 0,0-1 0,-2 1 0,-1 0 0,-4 0-150,6 0 1,-4-1-1,-1 1 1,-1 1 0,1-1 141,-1 0 0,1 0 0,-1 0 0,0 0 0,0 1-117,-4-1 1,-1 0-1,0 1 1,1-1-1,0 1 75,6-1 1,3 1 0,-1-1-1,-2 1 1,-3-1-11,-3 1 0,-3 0 0,-1-1 1,-1 1-694,14-1 0,-2 0 0,-10 1-762,9-1-90,-82 1-5,-14 0 0,-10 2 1602,-12 0 0,-8 0 0,5 0 0,7 0 0,2-1 0,6 1 0,-1-1 0,0 0 0</inkml:trace>
  <inkml:trace contextRef="#ctx0" brushRef="#br0" timeOffset="23496">3453 11281 17092,'-52'-1'1805,"-1"-1"1,7 1 0,7-2-1140,14-2 242,13-2-304,15 2-299,37-5 1,20 3-149,-16 2 0,3 1 0,5 0-919,-4 0 1,4-1 0,3 1-1,1 0 1,0 0 819,4 1 0,1 0 1,0 1-1,2 0 0,0 0-276,-6 0 1,0 1-1,1 0 1,1 0 0,-1 0-1,1 0 244,1 0 0,-2 0 0,1 0 0,1 0 1,2 1-1,2 0 4,-5 0 1,3 1 0,2 0 0,0 0 0,2 1 0,-1-1-1,-1 1 1,-1-1-170,-3 0 0,-2 0 1,1 1-1,-1-1 0,0 1 1,0-1-1,1 0 0,-1 1 169,3 0 0,2-1 0,0 1 0,0 0 1,-1 0-1,-2 0 0,-1-1 0,-5 1-10,12 0 0,-4 1 0,-2-1 1,-5 0-1,-3 0 17,4-1 1,-5 0-1,-10 0 137,4 0-90,-21-1 1539,-5 1-1595,-10-1 1370,-4 1-4596,-4 0 3198,-1-1 0,0 1 0</inkml:trace>
  <inkml:trace contextRef="#ctx0" brushRef="#br0" timeOffset="31792">8496 14128 24917,'-16'59'442,"5"-4"-239,7 1 183,14-21-84,15-1-22,30-28-232,-8-19 1,10-9 0,3-4-641,-6 2 1,3-3 0,2-3-1,1 0 596,-13 4 1,2-1 0,1 0 0,-1-2 0,0 1-1,-3 0 5,2-1 0,-1 0 0,-1 1 0,-2 0 0,-2 1-9,14-11 0,-3 3 0,-7 4 0,-10 7 0,-5 4 574,23-12-602,-8 9-73,2 3-476,-20 23-3646,-16 59 4223,-21-12 0,-6 2 0,7-10 0,-1-1 0,-3-5 0,-1 1 0</inkml:trace>
  <inkml:trace contextRef="#ctx0" brushRef="#br0" timeOffset="32225">9177 15075 25382,'6'38'622,"0"2"-493,-1 2-124,3-1 432,20 3-235,3-21 83,32-3-818,-26-26 0,6-10 586,1-1 0,6-5 0,4-4 1,0-1-355,-6 1 1,0-3 0,1-1 0,2-1-1,0 0 297,-1 1 0,2-1 1,1 0-1,0-1 1,-2 1-1,-2 1-13,11-8 0,-3 1 1,-2 1-1,-3 3 17,2-2 0,-4 3 0,-5 6-203,-11 6 0,-5 5 203,20-7 4,-7 5-54,-4 5 638,-4 4-2890,7 4 2793,-5 13 1,-9-7 0,-9 8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46:43.848"/>
    </inkml:context>
    <inkml:brush xml:id="br0">
      <inkml:brushProperty name="width" value="0.09071" units="cm"/>
      <inkml:brushProperty name="height" value="0.09071" units="cm"/>
      <inkml:brushProperty name="color" value="#FF0000"/>
    </inkml:brush>
  </inkml:definitions>
  <inkml:trace contextRef="#ctx0" brushRef="#br0">14736 580 22716,'10'43'586,"0"-1"0,-2 1 1,-2 5-509,-3 1 0,-1 9 1,-1 1-1,1-5-970,-1-4 1,0-3 0,0 2 919,1 14 0,0 3 0,0-9-28,1-13 0,1-6 432,9 22-331,4-16 455,8-4-147,6-13 442,26-24-566,-18-36 1,-1-15-236,1-1 1,-2-7-68,-8-1 0,-4-6 0,-2 1 19,-6 5 0,-2 0 0,-2 1 31,-1 1 1,0-1-1,-2 3-33,-2 6 0,0 2 0,-2 1 118,3-16 1,-1 5-181,-2-11-1237,-3 31 27,-11 47-1568,-3 37 1179,3-10 1,1 5 1548,0 21 0,1-2 0,3-26 0,0-2 0,1 6 0,1 0 0</inkml:trace>
  <inkml:trace contextRef="#ctx0" brushRef="#br0" timeOffset="417">15824 729 24329,'-8'49'67,"2"-8"79,6-22-57,2-9 74,4-8-90,1-16 67,2-31 16,-4-15 91,-11 1-247,-10 14 152,-17 31-40,-9 24-68,13 6 1,0 7-496,-4 13 0,0 7 467,8-7 1,0 3 0,1 4 88,1 2 0,0 4 0,2 1 0,1-1-169,1 5 1,2-1-1,3 2 118,-1 9 0,2 1 0,8-6 5,9-6 0,9-7-59,8-6 0,5-7-3,3-12 0,6-7-739,24-3 0,6-10-1185,-16-12 0,1-8 1,1-1 1926,9-6 0,1-2 0,-4-1 0,2-6 0,-8-1 0,-16 5 0,-1 0 0</inkml:trace>
  <inkml:trace contextRef="#ctx0" brushRef="#br0" timeOffset="802">16501 711 25898,'51'-12'-426,"-1"-1"0,1 1 0,7-4 1,-1 0-519,3 3 0,-5-1-1195,7-7-449,-18-1-45,-28-4 2633,-26 9 392,-21 1 997,-3 13 0,-1 2 12,-15 1-276,-12 9 96,30 9 572,0 35-1124,17-15 0,2 6-350,-2 19 1,1 2-836,4-6 1,1-1 548,1 5 1,2-2-34,2-16 0,1-2-9,1 0 1,1 0-300,0-3 0,0 0-1877,1 7 1,0-1-1398,1-10 0,-2-3 3582,-10 27 0,8-36 0,-8-20 0</inkml:trace>
  <inkml:trace contextRef="#ctx0" brushRef="#br0" timeOffset="932">16456 1544 23747,'62'-15'-2458,"0"0"0,-8-2 1,3-2-1,-1 1 1675,-5 2 1,-2 0 0,-1 0-1,17-7 1,-8 1 0,-14 6-1</inkml:trace>
  <inkml:trace contextRef="#ctx0" brushRef="#br0" timeOffset="1051">17617 1297 16577,'0'0'0</inkml:trace>
  <inkml:trace contextRef="#ctx0" brushRef="#br0" timeOffset="1433">14340 2317 24279,'57'-15'199,"1"1"0,0-1 0,0 0 1,-1 0-1,1 0 0,-3 2 1,0 0-1,2 0 0,-1 1 1,2 0-1,0 0 0,2 1-779,-2 1 1,2 1 0,0 0 0,1 0 0,1 1-1,0 0 1,0-1 0,-1 0 587,2 0 0,1 0 1,0 0-1,0 1 1,0-1-1,-1 0 1,0 0-1,-2 0-213,4 0 0,0-1 0,0 1 0,-2-1 0,-1 1 0,-1 0 1,-3 0 204,7 0 0,-3-1 0,-1 0 0,-3 1 0,-3 1 11,1-1 0,-3 1 0,-4 1 0,-8 0 986,24-5-1283,-24 3-1109,-46 6-272,-41 10 1,-19 8 503,22-6 0,0 0 0,-5 2 351,-5 1 0,-6 3 0,-1-1 1,4 1-1529,-3 0 1,2 0 0,2 0 2339,0 0 0,1-1 0,6-2 0,6 0 0,5-3 0,-13 4 0</inkml:trace>
  <inkml:trace contextRef="#ctx0" brushRef="#br0" timeOffset="1689">14957 2369 15070,'-53'8'1526,"0"1"0,0-1 1,0 1-1,-17 2 1,1 0-1,26-3-327,33-4-886,56-7 1,32-5-215,-27 3 0,2-2 0,6 0-1203,-4 0 0,5-1 0,3 0 0,1 0 0,-3 0 1143,-3 0 0,-2 0 0,1-1 1,0 1-1,0-1-35,2 1 1,0-1-1,0 0 1,0 1-1,0-1-76,0 0 1,-2 0 0,1 1 0,1-1 0,3-1 77,-1 1 1,3 0-1,1-1 1,0 0-1,0 0 1,-3 0-7,5-1 0,-1 1 0,-2-1 0,0 0 0,0 1 10,-3 0 0,0 0 0,0 0 0,-4 0 0,-3 1-10,10-3 0,-5 1 0,-10 0 0,3-3 563,-15-2-1533,-19 6-839,-2-1-8022,-15 2 10053,-3 2 0,0 1 0,1 3 0</inkml:trace>
  <inkml:trace contextRef="#ctx0" brushRef="#br0" timeOffset="2320">18573 1353 26424,'21'-37'201,"-1"1"1,25 7 0,13 6-1,6 5-199,-13 8 0,5 5 1,3 1-1,0 2 1,0-2-980,0-1 0,0 0 0,1 0 0,0 0 0,-1 0 903,3 1 0,1 1 0,-1 0 0,-3 0 0,-5-1-359,2 0 0,-6 0 0,-3-1 240,8-1 1,-5-2-668,-13 0 1,-5-2-813,18-25 1202,-42-5 2088,-41-6-284,-12 14-489,7 19 1,1 5-202,9 3-342,4 0 455,52 13-578,24 20-179,-21-13 0,1 2 1252,4 7 1,-3 3-1264,6 16 44,-12 7-33,-13 4-20,-15-12 0,-7 2-1286,-12 0 1,-5 0-672,1 3 0,-4-2 1814,-16 2 0,0-8 0,7-6 1,-3-2-1</inkml:trace>
  <inkml:trace contextRef="#ctx0" brushRef="#br0" timeOffset="3287">18328 488 23495,'12'52'291,"-1"-1"0,-3-4 0,-2 2 0,-2-3-291,-2 0 0,-1-1-729,-2 16 0,-1-2 729,-1-24 0,-1-2 142,-15 25-495,-3-37 146,-6-57 202,9-27-405,12 12 1,4-8-1,0 2 460,0 0 1,2-1-23,1 7 0,2-4 0,2 2 120,2 7 1,3 2 0,2 1 52,9-13 1,7 3-171,8 0 0,4 6-37,-7 19 1,1 8-68,32 4 640,-24 26-763,-5 27 131,-28-6 1,-7 4 61,-2 1 0,-6 0-20,-9 4 1,-9-1 28,-14 0 0,-5-3 13,10-9 1,0-1 2,-20 12 1,2-3 1533,3-4-1556,0-1 205,36-14-138,19 1-11,11 1-56,16 7 0,5 2-342,-4-4 1,4 2-2356,7 3 0,4 0 2697,10 4 0,-1-2 0,-19-10 0,-3-2 0,16 2 0</inkml:trace>
  <inkml:trace contextRef="#ctx0" brushRef="#br0" timeOffset="3866">18787 885 24878,'19'-35'65,"1"0"0,1-1 1,4 1-170,5 8 1,0 1 58,11-19-162,-20 3 95,-20 18-17,-13 8 112,-6 8-50,-16 9 67,-2 16 61,11 6 1,2 5-56,-5 24 38,13-16 1,3 1-39,9 15 128,40 2-131,-7-36 0,6-6 16,18-8 1,4-8-467,-7-6 1,-2-6 356,2-11 1,-5-4-219,-15 4 0,-2-4-658,6-17 0,-2-3 358,-10 13 0,-2 0 216,4-12 0,-4 0 14,-9 8 0,-4 4 378,3-15 11,-4-3 745,-6 31 454,-1 7-62,0 6-168,0 5 314,0 4-348,-4 13 136,-4 39-797,-1 8-599,4-8 0,1 5 468,2 0 0,1 2-795,0-10 1,1 2 0,0 1 679,2 5 1,0 2-1,1 0-39,0 2 0,1 1 0,0-2-174,1-3 1,0-2-1,1 1 73,-1-1 0,1 1 1,-1-3-567,-1 9 0,0-3 37,-1-7 0,-1-2-702,-7 17-1346,-5-33-766,-14-16-1189,-3-26 4633,-6-22 0,17 10 0,4-1 0</inkml:trace>
  <inkml:trace contextRef="#ctx0" brushRef="#br0" timeOffset="4753">19386 662 19792,'39'-39'560,"-1"-1"0,-3 5 0,2 10-434,0 25 0,-2 10-59,18 15-355,-19-4 1,-4 6 326,-2 31-36,-19-10 0,-7 5 41,-14 1 1,-5 0-26,4 0 1,-5-2 81,-9-6 1,-3-7 234,-9-1 1269,8-15-1320,15-23-156,21-22-67,19-14 0,10-8-74,-4 8 1,3-2 0,3 0-776,8-9 0,3-1 0,-2 2 822,-7 9 1,-1 1-1,-2 3 141,10-8 1,-6 8 397,-6 7-523,-16 14 66,-16 41-21,-13 29-93,6-23 0,1 1-99,-1 3 1,1-1 95,4 10 0,6-9 2407,6-12-2301,19-14-95,8-42 23,-2-5-34,-20 2 0,-4-4 0,-3-23 0,-5-2-56,-8 4 141,-6 25 1,-5 2-216,-19-7 63,-10 11 62,12 32 38,16 15 51,12 5-50,13 0-22,10-4 94,45-7-98,-18-11 1,3-2 7,1-4 1,1-2-587,5-2 1,-3-1 611,-14-1 0,-2 0 0,0 1 0,-1 1 47,-3 1 1,0 3-87,7 1 0,-2 5 19,-3 11 1,-2 6-107,3 9 0,-6 5-73,-9 1 0,-6 2-40,-4 3 0,-5-1-67,-9 16 225,-12-7 1251,-8-9-1145,-30-11 511,3-25-192,3-18-207,21-22 12,23-11-141,21-4-16,11-4-90,-6 29 0,4 1 56,3 1 0,1 2-3,2 2 1,2 2 2,-1 3 0,2 3-40,10 3 1,0 4 39,18 7-9,-26 5 1,-4 5-53,-1 25 44,-10 10 11,-9 8 1,-8 0-410,-4 0-829,-8 7-27,0-24-1356,-8-5-2150,2-34 4777,0-14 0,6 3 0,2-2 0</inkml:trace>
  <inkml:trace contextRef="#ctx0" brushRef="#br0" timeOffset="4884">21503 334 15305,'0'0'0</inkml:trace>
  <inkml:trace contextRef="#ctx0" brushRef="#br0" timeOffset="5120">21846 339 26866,'1'57'-565,"0"0"1,0 0-1,0-1 1,0 0-1,-1-2-1659,0-4 1,-1-2-1,-3-2 1763,-7 11 1,-2-7 0,0 10 0,-10-35 0</inkml:trace>
  <inkml:trace contextRef="#ctx0" brushRef="#br0" timeOffset="6084">21539 756 23394,'55'-25'47,"1"-1"0,-1 1 0,-2 2 0,-2 1 0,2 5-49,0 7 0,0 4 0,-2 1-829,10 0 1,-2 0 832,1 1 1,-5 1 8,1 3 785,-37 4-3,-25 33 0,-10 10-793,9-8-51,-9 12 1,2-3 137,15-21-160,8-8 73,6-8 0,21-12 941,1-29-812,2-22-129,-17-7 319,-12-3 68,-8 20 503,5-6-587,13 11-219,21 5-135,4 17 51,13 19-84,-13 14 79,-1 14-298,-6 14-150,-10 4-23,-9 7 80,-12-20 1,-5 1 194,-16 25 201,1-8 56,-13-27 196,10-23 280,7-34-212,27-27-301,-6 22 1,3 0-228,10-7 1,4 3 207,-3 11 0,1 3 39,0 1 1,0 3-214,23-10 162,-8 13 12,-6 10-84,-10 16 45,-6 11-34,0 40 73,-10-23 0,0 1-92,0 0 0,1-2 8,14 25 551,-1-37-310,26-14 171,9-38-101,-21 3 0,-1-5-85,-7-2 1,-3-2-171,-3-3 1,-3 2 139,4-11 61,-4 4-122,-4 10 78,-5 8-129,-3 9-62,-2 9 62,-1 38-34,-3 5 37,-1-2 0,-2 4-224,-1-1 0,-2 4 172,-2 15 1,-2 8 0,0 4-342,3-19 1,-1 3-1,0 1 1,0 1 0,-1 1 369,0-2 0,0 3 1,0 0-1,-1 0 1,0-1-1,1-2-22,0 2 1,0-1-1,1-2 1,-1-1 0,0-3 29,-3 18 1,0-4 0,-1-10-277,-2-14 1,-2-6 287,-19 21-253,-13-16 376,-15-11 170,27-16 1,-2-7-34,-14-16 1,3-13-68,10-14 1,13-13-194,18 6 0,8-9 0,7-2 0,2 2-300,3 2 1,3 1 0,5 0 0,4 0 169,4 0 0,5-1 0,3 0 0,1 2 0,1 4-273,4-2 0,1 4 0,2 2 0,4 1 403,-5 9 0,4 0 0,3 1 0,-1 1 0,-3 2 0,-5 2 0,4-5 0,-5 4 0,2 1 0,1 5 0,-1 1 0,1 0 0,-1 0 0</inkml:trace>
  <inkml:trace contextRef="#ctx0" brushRef="#br0" timeOffset="6184">24469 863 23153,'-13'42'-1220,"0"1"0,-4 19 1,11-49-1</inkml:trace>
  <inkml:trace contextRef="#ctx0" brushRef="#br0" timeOffset="6623">18662 1778 22066,'55'-12'401,"-1"0"1,0 0-1,-6 3 1,0 0-1,4 1 1,4 0-215,-5 3 0,4 0 0,3 1 1,2 0-1,1 0 0,-2 1 1,-1-1-1042,2 0 0,-1-1 0,-1 2 0,0-1 1,3 0-1,2 0 898,-2 0 1,2 0 0,3 1 0,0-1 0,1 0 0,-1 0-1,-2 1 1,-2-1-198,5 0 1,-3 0-1,-1 0 1,0-1 0,2 1-1,3-1 174,-9 1 0,2 0 0,1-1 0,2 0 1,0 0-1,1 0 0,0 0 0,-1 0 1,0 0-68,-2 1 0,0-1 0,0 1 1,-1-1-1,1 1 0,0-1 1,1 1-1,-1-1 0,1 0 51,-2 1 1,1-1-1,1 0 1,0 0 0,0 0-1,0 1 1,-2-1 0,-1 0-1,-2 1 1,-2 0-136,15-1 1,-3 0 0,-1 0-1,-4 1 1,-2 0 0,-4 0 130,5-1 0,-3 1 1,-5 0-1,-9 1 510,-7 0 0,-7 0-578,7-1 1135,-18 2-4261,-21 4 3193,-35 11 0,-29 7 0,10-4 0,4-1 0,-1 1 0,0 1 0,0-1 0</inkml:trace>
  <inkml:trace contextRef="#ctx0" brushRef="#br0" timeOffset="6967">18816 2086 22497,'62'-4'116,"0"0"1,1 0 0,-1 0 0,-6 0 0,-1 1 0,2 0 0,4-1 0,4 1-516,-10 0 1,3 0 0,3 0-1,2 0 1,2 0 0,1 0-1,1 0 1,0 0 0,-1 0 418,-7 0 0,0 0 1,0-1-1,1 1 0,0 0 1,1-1-1,1 0 1,0 1-1,1-1 0,1 0 1,1 0-83,-5 1 1,2-1-1,1 0 1,1 1 0,1-1-1,1 0 1,-1 0-1,1 0 1,-1 0 0,0-1-1,-1 1 1,-1 0-1,-1 0 1,-2 1 47,5-2 0,-1 1 0,-1 0 1,-1 0-1,0-1 0,-1 1 1,-1 0-1,0 0 0,-1-1 1,0 1-1,0-1-81,7 0 1,1 0 0,0 0 0,-1-1 0,-1 1 0,-2 0 0,-2-1 0,-2 1-1,-4 0 51,14-1 0,-5 0 1,-3 1-1,-3-1 0,0 0-91,5 0 1,-2-1 0,-2 0-1,-3 0 135,5 1 0,-4-1 0,-3 0 879,12-3 1,-8 1-429,-20 3 0,-6 0 1505,16-5-2410,-32 7 2046,-10 2-5546,3 8 4369,16 6 1,-11-3-1,8 2 1</inkml:trace>
  <inkml:trace contextRef="#ctx0" brushRef="#br0" timeOffset="7117">24065 1908 16034,'0'0'0</inkml:trace>
  <inkml:trace contextRef="#ctx0" brushRef="#br0" timeOffset="14759">15605 2634 23987,'-6'57'157,"0"0"0,0-1 0,2-1-73,3-3 0,1-1 36,-1 0 1,-1 2-73,-1-9 1,0 3-1,-1-1-12,-3 18 1,-1-1-337,0 1 1,-1-5-1894,2-19 0,2-7-1408,3-5 772,28-63 1297,-6 6 0,2-7 620,1-4 1,3-7-1,1-4 1,-1 0 2070,0 0 1,-1-2 0,0 1-1,0-2-1060,2-1 1,1-1 0,-2 0 0,-1 3 536,1-5 1,-2 2 0,-2 7 301,-3 10 0,-3 4 2759,9-22-1496,-13 24-1618,-23 12-275,-45 56-224,22-12 0,-1 3-33,-12 15 1,-1 3-7,9-8 0,2-1-45,-1 2 0,1-1 0,4-1 0,1-1-34,3-4 1,3-2 33,-11 17 1867,15-13-1833,19-17 84,18-5-118,14-7 8,2 5 0,3 1-8,18 11 0,-15-5 0,0 5 11,0 8 1,0 5-15,2 6 0,1 4-683,-7-9 1,1 3 0,-2-2 360,6 8 0,-2-4-34,-5-4 1,-2-5 271,7-3-5357,4-13 5444,-7-28 0,-8 9 0,-11-16 0</inkml:trace>
  <inkml:trace contextRef="#ctx0" brushRef="#br0" timeOffset="16377">16597 3128 24307,'-44'-21'257,"0"-1"1,2 6-1,4 12-145,6 27 0,5 10-112,7-6 0,1 3-338,-4 11 1,4 0 337,6 16 261,24 3-98,33-27-76,-11-25 0,3-7-87,0-8 0,-2-6-149,-1-7 0,-4-4 351,4-22 173,-11 0-11,-5 1 6,-9-4-139,-4 23-326,-3 19 95,3 27-6,5 25 559,11 0-570,5-15 1,8-4-26,11-6 0,8-7-459,-4-4 0,3-3 1,0-3 498,-6-5 0,0-4 0,-1-2 2,2-2 0,-1-3 0,-4-2-445,2-6 0,-4-2 447,-4-1 1,-3-2-132,-5 0 0,-3-1 162,10-27 18,-17 1-46,-20-5 23,-44 24-28,-2 13 435,10 25 1,-1 9-462,10 3 1,3 5 484,-6 12 0,4 4-487,10-6 0,7 1 356,20 25-323,27-29-8,0-28 1,2-7-547,24-13 549,-4-12 67,-8-1 284,-11-1-99,-12 6-50,-9 2-202,-10 14 0,-3 17 0,-4 22 34,0 24-32,0-14 1,-1 2 130,1 3 1,0 3-155,0 2 1,-1 4 0,1 0-379,-1-5 0,1 0 0,-1 0 399,0 2 0,-1 0 0,0-3 19,0 11 1,-3-7-324,-6 7 304,-3-14 0,-6-13 28,-3-12 283,-5-10-261,-16-27-50,26-7 0,3-7-65,-3-5 1,5-6-74,15-19 1,11-4 137,2 6 0,9-2-160,2 17 1,7-2-1,3-1 1,-1 5-289,8-5 1,1 5 0,3 0 385,-5 5 0,3-1 0,1 3 1,-3 5 61,-1 7 0,-2 4 0,-1 2 22,8 0 1,-6 3 50,1-1 246,-19 7 0,-14 6-251,-14 3 1311,-13 8-1379,-39 25-11,5 3 208,14-7 0,2 2-197,-11 16 0,5-2-90,14-5 90,11-9 0,9-9 107,27-10-29,27-30-75,-11 3 0,2-3 25,-3-2 0,-2-1-12,-2 0 1,-4 1 34,0 2-29,-9 9 57,-5 6 502,-4 37-556,-2 2 0,-1 7-25,1 23 0,0 4-586,-1-4 1,0 0 574,-1 3 0,0-4 8,-3-22 0,0-1-45,1 5 1,-3-2 33,-4-8 0,-4-3 64,-17 25-10,-7-31 38,-5-26-22,10-18-51,13-14 1,7-11-8,9-8 0,9-8 1,4-3-137,-1 14 0,3-2 0,3-2 0,1 1 1,1 0 130,1-2 0,3 0 0,1 0 1,0 2-1,1 2 7,5-5 0,0 2 0,1 3 0,0 4-2,1 2 0,1 3 0,-3 5-15,1 0 1,-1 2-31,-2 0 1,1-3-1,-1 0 117,6-11 0,-2 1 3,1-1 0,-5 4-1,-4-10-4,-22 37-63,-18 30 6,-5 28 23,2-4 0,-1 9 163,6-4 1,0 7 0,1 3 0,2-2-223,-2 15 1,3 0 0,2 0 15,1-10 1,2 1 0,1-2-1,2-3 5,4-3 1,2-3-1,4-6-21,9-2 0,4-8 163,29 6-147,-8-20 1,4-10-4,2-14 1,1-10-351,-10-2 0,0-4 1,-4-3 408,7-17 1,-8-5-40,-6-6 1,-8 0-383,-12 14 1,-4 1 373,-2 3 0,-1 2 693,-6-25-693,-11 23 0,-10 18 11,-30 55-16,13 7 1,13-3 0,4 5 4,11-6 0,4-1-25,1 0 0,4 0 434,2-3 1,10-2-416,18 0 1,12-9-740,2-14 0,7-8 0,2-5-1493,-2-5 1,4-4 0,0-3-1,0-3 2238,3-6 0,1-3 0,-2-2 0,-4 0 0,-2 1 0,-4-1 0,-4 1 0,-2-7 0,0 0 0</inkml:trace>
  <inkml:trace contextRef="#ctx0" brushRef="#br0" timeOffset="16475">20030 2817 13278,'0'0'0</inkml:trace>
  <inkml:trace contextRef="#ctx0" brushRef="#br0" timeOffset="16858">16058 4093 24766,'59'-10'219,"1"0"0,0 0 1,-9 2-1,0 0 1,4-1-1,5 0-122,-7 1 1,4 0 0,3-1-1,3 0 1,1 0 0,0-1 0,0 0-794,-3 1 0,1-1 1,0-1-1,1 1 0,1-1 1,0 0-1,-1 0 0,1 1 707,1-1 0,0 0 0,1 1 1,0-1-1,0 0 0,-1 0 1,0 0-1,-1 0-145,-3 0 0,0 0 0,1 0 0,-2-1 0,0 1 0,-2 0 0,-2 1 0,-2 0 133,9-2 0,-3 0 0,-3 1 0,-1 0 0,0 1-5,8-3 0,-1 2 0,-2-1 0,-2 1-112,7-2 0,-2 1 1,-3 0 36,-7 2 1,-2-1 0,-5 1-155,-6 2 0,-5 0-416,19-5 1861,-59 11-2856,-29 11-275,-2 0 0,-8 2 2112,-6 3 1,-7 2 0,6-2 0,6-1 0,1 0 0,-13 2 0,1 1 0</inkml:trace>
  <inkml:trace contextRef="#ctx0" brushRef="#br0" timeOffset="17143">16272 4073 19921,'-64'-6'4716,"46"-3"-4677,47 0 0,29 1 25,-16 1 1,9 0-1,7 0 1,3-1-1,2 1 1,-1-1-737,-4 1 1,1-1 0,1 1 0,3-1 0,0 1 0,2-1 0,1 0 0,1 0 671,-9 1 0,2 0 0,2-1 0,0 1 0,1-1 0,1 1 0,0-1 0,0 0 0,0 1 0,0-1 0,-2 0-125,0 1 1,1-1-1,1 0 1,-1 0-1,0-1 1,0 1 0,-1 0-1,-1 0 1,-1 1-1,-2-1 1,-1 1 111,13-2 0,-1 0 0,-3 0 1,-1 1-1,-2-1 0,-1 1 0,-2-1 39,10-2 1,-1 1-1,-3-1 1,-5 1 0,-7 0-27,12-2 0,-10-1 244,-9 1 0,-5 0 338,10-6 262,-17 5-4580,-16 6 4426,-7 12 1,-6-3 0,4 3 0</inkml:trace>
  <inkml:trace contextRef="#ctx0" brushRef="#br0" timeOffset="17291">20024 3652 16779,'0'0'0</inkml:trace>
  <inkml:trace contextRef="#ctx0" brushRef="#br0" timeOffset="21355">26066 5740 21948,'-3'-43'562,"-1"1"0,5 2 1,5 5-194,20 3-94,16 5-85,7 5 163,4 10-275,0 5 29,-2 11-63,-20 13 1,-4 10 33,-6 11 1,-6 9-61,-3-3 1,-3 4 0,-3 0-1123,-5 16 1,-6 0 1103,-3 0 0,-3-5 0,0-20 0,-1-4 559,-8 24-542,6-19 230,7-25-40,20-63 29,3-11-527,0 8 1,1-4 290,-3 9 0,0 1 92,1-1 0,1 1-16,-3 4 0,2 0 793,4-2 0,2 3-869,18-5-51,1 14 147,-2 46-96,-10 22 0,-1 16-172,-14-22 0,-1 0 163,-1 2 1,-1 0 8,7 31 269,-9-24 1,0 0-1861,2 22 460,-1-6-639,-5-27-1098,-1-22 2868,3-12 0,-3 3 0,1-6 0</inkml:trace>
  <inkml:trace contextRef="#ctx0" brushRef="#br0" timeOffset="22256">25095 5403 18975,'17'-38'1264,"0"0"0,-1 4 0,-4 6-542,-5 11-420,-3 9-111,-3 8 397,0 57-463,0-16 0,-2 7 0,1 0-621,0 1 0,0 1 0,0 1 503,0 12 0,0 2 1,0-6-3,0 1 1,0-7-81,0-9 0,0-3 75,0 25-6,0-29 1,0-1-1053,0 15-3815,5-30 4873,10-72 0,-7 11 0,5-20 0</inkml:trace>
  <inkml:trace contextRef="#ctx0" brushRef="#br0" timeOffset="22605">25462 5386 23623,'-40'49'211,"-1"0"1,9-11-1,-1 1 1,4-5-190,5-6 1,1-3-23,-7 9 0,2-1 84,-1 3 5,10 1 348,21-11-151,15-3-140,20-9-96,7-4 51,6 3-275,0 3 174,0 6 0,-5 3 62,4 18-129,-11-2-634,-3 6-251,-16-19-275,-11-14-638,-4-12 1865,-3-52 0,-1 38 0,0-38 0</inkml:trace>
  <inkml:trace contextRef="#ctx0" brushRef="#br0" timeOffset="23520">25986 5640 20218,'-34'-23'1428,"2"4"-649,8 15-118,-12 3-348,-1 9 7,-5 7-169,12 12 151,0 6-128,4 5-15,11-6 1,2 2-160,-2 18 39,8-18 0,1 1 34,5 28-56,7-19-17,4 7 0,6-26 84,11-4 95,7-10-39,13-29-134,-7-8 89,-1-27-596,-13-1 568,-13 23 1,-1-1 16,0-3 0,-1-3-269,2-20 0,-2-6 216,-4 20 1,-1-1 0,-1-2 18,1-9 1,-2-3-1,0 3-47,-1-10 0,0 4-1,-3 6 1,0 5 65,-3-11-7,-3 9-66,-2 10 5,-5 7-84,5 17 833,0 4-782,6 41-7,1 6 40,1 32 6,0-13 0,0 4-6,-1 7 0,2 3-280,0-9 0,1 2 1,1-1 267,-2-11 1,1-1 0,0-1 11,3 19 0,2-4-45,-1-18 0,0-3-307,1-1 0,1 0-158,-1-5 1,3 1-2496,9 5 0,3-1 3005,3-10 0,0-2 0,13 18 0,-5-26 0</inkml:trace>
  <inkml:trace contextRef="#ctx0" brushRef="#br0" timeOffset="25860">26986 5602 24799,'1'40'325,"0"0"1,0 23-293,-1-9 1,2-2 16,0 3-47,1-19 0,1-4 137,6-7 28,9-9-135,1-24-66,8-15 33,1-10 0,4-12-6,3-4 11,-12 13 1,0-1-95,15-16 89,-4 6 45,-20 37 145,-13 30-5,-2 15-174,0 14 25,-1-11 1,2-1-26,8 18-61,9 7-987,40-35-346,-2-14-279,-15-14 0,0-6 189,-8-2 0,-2-4 151,2-6 0,-2-3 272,-1-2 0,0-4 108,9-12 1,-1-3 1711,-5 3 1,-2 0 228,-1 1 1,-2 1 1991,6-15-1125,-25 33-287,-5 6-358,-4 6 359,-7 4-975,-15 7-166,-22 23-381,14-4 1,-1 3-53,4 0 0,2 2-12,2 2 0,3 0-83,1 9-449,13 0 505,35-19 33,22-24 0,10-16-249,-28 2 1,-4-3 349,7-13 269,-7 4 67,-8 4 207,-6 9-459,-7 20 73,-3 44-90,-5 10-138,-1-11 1,2 2 50,-1-5 1,2 2-62,2 6 1,2 6-1,1 1-328,0 2 0,1 1 0,0 2 320,-2-10 1,1 3 0,-1-1-1,0-2-12,1 3 0,0-3 0,-3-1 37,-3-2 1,-2-1-1,-5-5-56,-10 1 1,-6-4 37,-8 5 1,-7-7-73,-9-14 0,-3-15-124,3-21 1,4-13-59,10-2 0,7-9-467,6-22 0,12-7 526,10 19 1,6-2-1,5-4-175,0 3 1,3-5-1,2-1 1,2-1-1,1 2-115,1 5 0,1 1 0,1 0 0,1 1 0,1-1 199,2-4 1,3-2-1,0 1 1,0 3-1,-1 4 168,9-6 0,-1 5 0,1 8 54,6 1 1,-1 8 59,-11 9 1,-1 1 57,-1 1 0,0 0 463,24-15 343,-12 6 162,-13 5 679,-13 0 313,-17 11-1831,-14 2 794,-16 22-996,-10 10 77,9 7 1,0 5-78,5 1 0,3 3-25,0 5 0,7-1 3,13 16-6,28-27-45,14-24 146,4-13-73,0-8 112,-4-12-6,-8-7 628,0-14 190,-14 13-857,-3 4-33,-10 18 39,-2 19 61,8 39-129,-2-1 1,1 10 18,-2-11 0,1 5 0,0 4 0,0 0-461,1 8 1,0 4 0,0-1 0,-1-1 448,0-8 1,-1 0-1,0-2 1,-1-1-11,1 11 0,-1-1 0,-1-9-2,-4-12 0,0-3-51,-1 8 0,-1 0 76,-4-3 0,-4 0 20,-5 1 0,-4-3 22,-19 10-67,-14-39-11,7-35-23,9-20 1,4-16-621,12 0 1,5-9 0,0 0 669,2 18 1,-1-1 0,1 0 0,4-1-19,4-6 1,3-2 0,3 1-1,2 6 2,2 6 0,2 4 0,2 2-56,9-10 0,4 4 490,-1 9 0,3 4-527,1 2 1,3 2 33,3 0 0,2 0-5,5-2 0,1 1-54,2 1 0,2 0 105,-7 7 0,2 0 0,-2 2 55,8-4 0,-2 2-42,-3 3 0,-5 3 0,-2 2 5,-35 22 2423,-12 10-2383,-8 16 551,-6 12-577,11-6 1,3 3-225,4 1 1,4 0-242,0 0 1,10-3-1849,21-4 1,11-12 2293,8-26 0,2-9 0,-9 13 0,-2-4 0,-4-14 0,0 1 0</inkml:trace>
  <inkml:trace contextRef="#ctx0" brushRef="#br0" timeOffset="26227">29691 4844 23327,'-16'43'294,"0"0"1,0 0-1,2 2 1,1 2-1,4 2-199,4 13 0,5 3 1,0-3-876,1 4 1,2-1 780,-2-15 1,0 2 0,4-6 31,5-2 1,5-6 256,4-9 1,2-2-291,24 21 121,-8-42 0,1-12-121,16-21 92,-18 3 1,2-4 229,4-6 0,1-1-132,0 7 1,0 3-175,0 0 0,0 4-16,-6 8 0,-3 7 34,5 21-13,-4 12-21,-9 20-73,-7 12-25,-13-27 0,-3 2 199,-1 13 0,-7 0-530,-8-4 1,-6-2-986,-7 1 0,-6-7-754,-5-12 0,-4-12 2084,-16-20 1,2-9 0,4 1 0,22-2 0,0-1 0</inkml:trace>
  <inkml:trace contextRef="#ctx0" brushRef="#br0" timeOffset="26392">29618 5310 23433,'44'-10'-445,"1"0"0,0 0 0,2 0 1,1 2-1,-3 1-2921,10 4 0,-3 1 3260,-2 0 0,-4 0 0,4 2 1,-25-1-1</inkml:trace>
  <inkml:trace contextRef="#ctx0" brushRef="#br0" timeOffset="28624">25382 6847 18218,'-33'-5'1047,"0"-1"1,-20-3-454,48 9 16,2 0 1569,2 0-1927,16-2 101,12 0-73,40-5-129,-16 3 0,8 0-1026,-3 1 0,5-1 0,4 0 935,-4 1 1,2 0-1,3-1 1,2 1-405,-16 0 1,1 1-1,0-1 1,3 0 0,3 0-1,3 0 355,-9 0 1,4 0 0,3 0 0,1-1 0,2 0 0,0 0-1,1 1 1,-2-1 0,-1 0 0,-2 0-202,5 0 1,-1 0 0,-2 0 0,0 0 0,0 0 0,1 0 0,2-1 0,2 1 189,-7 0 0,2-1 0,0 1 0,2 0 0,0-1 0,1 0 0,1 0 0,-1 1 0,1-1 0,-1 0 0,0 0-98,1 0 1,1 0-1,0-1 1,1 1 0,0-1-1,-1 1 1,0-1 0,0 1-1,-2 0 1,-2-1 0,-1 1 90,8 0 0,-2-1 0,-3 1 0,0-1 0,-1 1 0,1 0 0,2-1 0,1 1-5,-5 0 0,2-1 1,2 1-1,1 0 1,0-1-1,-1 1 1,-1-1-1,-2 1 1,-4 0-1,-3 1 6,8-2 0,-5 1 1,-3 1-1,-1-1 1,0 0-1,2 0 125,1-1 1,1 0 0,0 0 0,0 0 0,-3-1 0,-3 1 67,7-1 1,-3-1 0,-2 1 0,-1-1 492,17-2 0,-3-1 0,-9 0-465,-18 3 1,-8-1 1745,-6-1-1955,-18 6 2695,-1 2-2785,-3 1-639,8 7 723,-3 18 0,1-12 0,-6 11 0</inkml:trace>
  <inkml:trace contextRef="#ctx0" brushRef="#br0" timeOffset="30678">30812 5907 22615,'-28'28'252,"0"0"0,-15 15 404,42-37 21,17-12-481,-1-9-28,17-12 67,-7-7-235,-2 0 213,-7 1-213,-5 6 6,-6 8-426,-4 9-644,-5 6-2174,-1 17 3238,-1 11 0,2-6 0,3 2 0</inkml:trace>
  <inkml:trace contextRef="#ctx0" brushRef="#br0" timeOffset="31728">31574 5312 23730,'-46'16'194,"-1"0"0,3 1 0,6 5-155,3 31 6,18-25 0,1 3 30,-1 23 1,4 3-76,3-25 0,5 1 81,10 23 1,14-6-66,10-30 1,10-10 39,14-7 0,8-9 0,-3-4 58,-14-2 0,-3-5 0,0-2-52,11-7 1,1-4 0,-11-1 172,-17-2 0,-8 0-101,0-14-16,-16 33-185,-15 34 61,3 7 0,1 8 1,3 5-4,9-5 1,6-1 25,10 4 0,6-3 67,25 10-56,-7-31 0,1-9 33,4-14 620,6-11-642,-33-36-67,-20 21 0,-6-1 22,-9-8 1,-5 1 5,2 9 0,-4 4 11,-28-13-61,22 29-168,10 8 83,26 4 292,43 3-146,10 0-465,-17 0 0,1 0 454,-10 1 0,-2-1 0,33 1-45,-8 2 45,6 8-5,-16 12-29,-7 17-67,-22 0 28,-14 4-179,-5-13 981,-1 8-835,0-11 291,5-6-28,7-18-157,9-20 95,6-11-56,5-11 6,1-6 50,-10 13 0,1 0-72,18-18-96,5 7 67,-16 25-89,-7 27-6,-9 12-599,-1 25 364,-7 0 324,-1 2 19,-5-21 211,0-17-72,3-14-40,7-10 140,7-8-111,9-10 66,6-3 57,3-2-163,-1 4 62,5 0-174,-13 16 12,-1 2-63,-14 16-833,-1 24-2925,-4 23 3826,-1 3 0,-2 1 0,-2 4 0,0-22 0,0-1 0</inkml:trace>
  <inkml:trace contextRef="#ctx0" brushRef="#br0" timeOffset="31879">33575 5827 14639,'-58'32'0,"11"-6"0</inkml:trace>
  <inkml:trace contextRef="#ctx0" brushRef="#br0" timeOffset="32130">31770 6402 28126,'59'-22'15,"0"1"1,0-1 0,3 2 0,1 1 0,0 4-100,1 7 0,1 3 0,-1 1-847,-3 0 0,0 0 0,-2 1 636,-7 1 0,-2 0 0,-3 0-464,9 0 0,-6 1 228,-15-1 0,-2 1-5098,18 0 1406,-39 0 2380,-47 5 1843,-27 4 0,-7 1 0,29-5 0,0 0 0,-14 4 0,0 0 0</inkml:trace>
  <inkml:trace contextRef="#ctx0" brushRef="#br0" timeOffset="32279">31877 6453 19356,'-46'17'1781,"-1"0"0,4-2 0,18-4 157,84-4-1834,-7-7 1,11-2-1,4-1-1173,-13 0 0,3-1 0,2 0 1,1 0-1,-2-1 818,-1 2 0,-1-1 0,1 1 0,-2-1 1,0-1-277,11-1 0,-1-1 1,-2-1-1,-6 1-1862,11-1 0,-5-1 2540,1-2 0,-7 2 0,4-2 0,-8 1 0</inkml:trace>
  <inkml:trace contextRef="#ctx0" brushRef="#br0" timeOffset="32411">33303 6422 16107,'0'0'0</inkml:trace>
  <inkml:trace contextRef="#ctx0" brushRef="#br0" timeOffset="41728">26521 7992 21864,'24'-43'558,"1"-1"1,-3 4-1,-6 4 120,-15 3-124,-13 2-78,-11 2 46,-16 6-360,-15 10-31,9 14 1,-3 7-129,10 4 0,1 4-303,-14 9 0,4 5 300,15 3 0,6 2 0,2 2 0,4 2-17,4-2 0,4 1-17,6 5 1,9-1-12,36 11 87,-7-32 0,5-8-39,1-14 0,0-8-138,2-9 0,-3-5 151,-12-1 1,-2-3 95,-1-1 0,-1-1-45,-2-1 1,0 0 10,15-25 771,-2 8-787,4 15 66,-9 20-88,3 29 128,-13 35-168,-9-10 0,-3 5-722,0 15 1,-3 4 730,0-16 0,0 2 1,-2 1-9,0 3 1,-2 0 0,-1 3-2,0-10 0,0 2 0,-1 0 0,-1-2-232,-1 4 1,-1-1 0,-1-2 221,0-2 1,-1 0 0,0-5 9,-4 2 0,-1-6-39,-12 15 69,-3-10-30,-2-11 0,-1-18 68,1-17-136,-5-54 38,26 18 0,5-8 1,3-3-302,3 2 1,3-3 0,1-2 0,2 2 330,1-14 0,3 0 0,4 3-8,5 4 1,3 1-1,2 7 235,5 2 1,4 4-234,-1 9 0,4 0 1,1 2-3,-1 3 1,0 2-1,2 1 8,6-4 0,1 1 0,-3 5 22,3 3 1,-4 5-56,15 1 55,-36 25-72,-9 39 61,-9-10 0,-1 6 6,-1 14 0,-1 2-253,0-10 1,0-3 235,0-5 0,2-5-135,5-3 2844,5-14-2816,6-12 560,0-15-453,-1-13 51,-7-40-51,-13 17 0,-3-3 11,-1 0 0,-2 0 137,-7-1 0,-2 3-81,-12-9 45,1 12-78,7 12-28,8 13-90,28 7 56,39 6 28,11-1-293,-20 0 1,0-1 292,-9-1 0,-1-2-17,-1-1 1,-1 0 338,27-9-356,1-1 34,-17 8 51,-7 5-51,-14 20 0,-7 12 5,3 12-38,4 8 19,-4-13 0,2 1-82,0-4 1,0-1-6,1 0 1,0-2 409,11 3-382,-15-22 29,-3-12 10,-5-14 34,-4-14 0,-3-16 36,-3 4 1,-4-3 69,-2 1 1,-1-1 47,1 0 0,0 3-87,-9-20 0,10 42-67,11 11 50,14 7-167,44 9-93,-18-4 0,2-1 100,1 3 1,0-1-49,0-6 0,-6-3 152,7-11 12,-15-15-1,-14-6 40,-10-6 45,-7-5 94,-7 16 1,-1-1 314,-7-22-247,-5 8-247,5 41 57,7 44 5,4-1 0,1 6-476,-1 14 1,2 3 408,2 6 0,1 3 13,0-12 0,1 3 0,0-4-30,2 0 0,0-2 17,1 8 0,-1-4-121,-1-6 88,-4 1 111,0-13 124,-2-9-202,-2-19 123,-2-21-123,-3-47-34,2-4 319,3 16 0,3-2-285,4 11 0,4 2 0,3-1 0,3 1-101,4 3 1,5 1-938,16-6 0,9 4 1038,-2 11 0,6 3 0,-4 1 0,-4-5 0,-1 3 0,11 7 0,-1 0 0</inkml:trace>
  <inkml:trace contextRef="#ctx0" brushRef="#br0" timeOffset="41831">29012 8079 15816,'0'0'0</inkml:trace>
  <inkml:trace contextRef="#ctx0" brushRef="#br0" timeOffset="42114">27109 9138 27544,'55'-15'23,"-1"1"0,1-1 0,0 1 0,-3 1 0,4 0 0,2-1 0,1 0 0,-1 0 0,-2 1-156,6-1 1,-2 0 0,0 0 0,-1 0 0,1 0-392,1 0 1,0 1 0,0-1-1,-2 1 1,-3 0 14,1-1 1,-1 0 0,-5 0-1,-9 3-16,-5 1 1,-6 1-5228,18-8 5827,-78 19 1,21-3-1,-34 8 1</inkml:trace>
  <inkml:trace contextRef="#ctx0" brushRef="#br0" timeOffset="42312">27209 9363 27751,'59'-8'21,"0"0"1,0 0-1,-11 2 1,0-2-1,1 0 1,4-2-147,6-3 1,6-2 0,1-2 0,-1 0-1,-5 2-1000,-3 1 1,-4 0-1,-1 0 1,3 0 936,10-4 0,4 0 1,-4-1-1,-9 3-588,-2-2 0,-7 0-4140,8-8 1,-4-1 4684,-17 9 0,-3 0 0,1-1 0,-5 1 0,-5 3 0</inkml:trace>
  <inkml:trace contextRef="#ctx0" brushRef="#br0" timeOffset="42446">29390 9031 17938,'0'0'0</inkml:trace>
  <inkml:trace contextRef="#ctx0" brushRef="#br0" timeOffset="45840">27539 7999 25814,'26'-8'414,"0"10"-280,-9 20 1,14 29-65,-16-18 0,0 1-68,0 1 1,-2-1 14,-1 1 0,-4-2 28,0 9-12,-3-7 1,0-7 5,-2-9 28,1-7 85,3-7 111,8-21-78,13-29-180,-1-7-137,-12 16 0,-1 0 138,2-22 61,-6 16 0,-2 0-61,2-20 33,-5 24 0,0 1 17,0-4-22,-2 10 39,-1 7-73,-1 9 0,-1 5-23,0 7-94,0 1-6274,0 2 5165,0 4-460,0-1 885,0 2 403,0-3 219,0-1 392,4-1 145,3 0 85,9 1 542,24 0-233,20 0-484,-17-5 1,1-1-252,-7 0 0,-2-2 117,0-4 1,-4-3 559,3-13 1059,-9-21-173,-13-5-785,-8 0-179,-10 8 90,-4 22-336,-1 7-247,2 9 56,2 7-123,3 16 230,2 47-281,1 2-330,1-14 0,0 1 350,0-9 0,0-1-8,0 2 0,0-1 25,0 1 0,0-1-37,0-1 1,1-1-6,0-3 0,1 2 33,3 6 1,3 0-20,2-8 0,4-1-45,6-2 1,4-3 24,21 1-145,9-25-146,-8-20-375,0-7-151,-1-14-1253,-20 5 1,-4-4-1918,2-21 3993,-19 10 0,-5 3 0,-4 5 0,-13 0 0</inkml:trace>
  <inkml:trace contextRef="#ctx0" brushRef="#br0" timeOffset="46057">28083 8095 26698,'60'-12'222,"0"0"0,-1 0 1,0 0-223,-13 3 0,0 0 0,-2-1-860,7-1 0,-1 0 633,13-4 0,-4 0-260,1-5-315,-19 0-2569,-29 9 3435,-25 1 0,0 9 0,-7 1 0</inkml:trace>
  <inkml:trace contextRef="#ctx0" brushRef="#br0" timeOffset="46205">29081 8046 18196,'0'0'0</inkml:trace>
  <inkml:trace contextRef="#ctx0" brushRef="#br0" timeOffset="50017">27280 10341 26614,'-22'-36'544,"1"0"-248,-9-13-172,-14 2-46,-5 2-78,-8 19 0,8 20-313,-6 22 313,-4 13-267,28-4 0,1 5 267,-1 4 0,1 5-8,5-1 1,0 3 0,2 2 7,5-1 0,3 1 0,0-1 11,-9 21 0,6-2 11,12-10 1,7-6 33,17 1-50,38-13 33,-20-26 0,4-9-3,11-11 1,0-8-368,-8 0 0,-5-6 361,0-11 1,-5-3-31,-12 7 0,-2-1 0,0-2 0,-1-1 19,-3 0 1,0 1 89,-2 2 0,-2 1 9,7-22 572,-6 12-768,-6 32 78,-3 21-34,-4 33 747,-2 18-713,1-10 0,1 3-258,0-2 1,2 1-1267,8 7 1,3-4 72,-2-17 0,4-7-2133,34 2 3584,10-57 0,-26 14 0,6-19 0</inkml:trace>
  <inkml:trace contextRef="#ctx0" brushRef="#br0" timeOffset="50238">27543 10388 25668,'11'48'470,"-5"-13"1,-4 2-471,-3 5 0,-4 2-662,2 2 1,-1-2 678,-10 15 16,5-6 356,4-10-921,21-8-2179,33-32 2711,-13-29 0,4-17 0,-2 6 0,-4 16 0,-2 0 0,-4-17 0,0 0 0,1 0 0</inkml:trace>
  <inkml:trace contextRef="#ctx0" brushRef="#br0" timeOffset="50537">27710 9962 26066,'-11'47'112,"2"-8"-79,9-19 118,9-7-117,1-6 106,10-6-134,-2-12 66,-1-6-16,-2-10-22,-7-2-68,-3 1-878,-7 8-5283,-22 32 6195,-3 39 0,-1-14 0,10 13 0</inkml:trace>
  <inkml:trace contextRef="#ctx0" brushRef="#br0" timeOffset="50835">28140 10604 27281,'-1'38'-454,"4"-1"421,6-23 33,7-2 16,4-14 35,4-9-102,-2-9-934,4-22-5339,-11 4 6324,-1 4 0,-12 17 0,-2 15 0</inkml:trace>
  <inkml:trace contextRef="#ctx0" brushRef="#br0" timeOffset="52254">28989 10434 25696,'13'-39'394,"0"-1"0,-1 3 0,-4 4-215,-7 3-174,-2-3 130,-7-5-135,-8 0 5,-12 1-38,-11 4-1,-9 10 34,-9 9-355,-4 8 361,-5 17-6,4 12 0,33-5 0,1 3 3,3 4 0,4 2-15,2 0 1,4 4 11,1 10 0,8 1 36,12-5 1,7-1 8,-2-1 0,6-5-40,11-10 1,4-6-6,23-8 101,3-17 16,-4-8 227,-20-4 1,-1-5-101,-7 1 0,-2 0-244,1-2 0,-3 2 0,-1-4 333,-15 20-333,-6 26 0,-6 14 0,-2 25 0,-4 4 0,-2 8-939,4-11 0,0 4 1,0-1 938,0-1 0,0 0 0,1 0-44,-1 2 1,0 1 0,2-7-84,1-4 1,1-3-51,-4 15 1,-1-1 100,0-10 1,-1-2 75,-4 5 0,-6-6 134,-4-17 1,-4-9-129,-21-13 50,18-15 0,2-6-56,-16-22 0,4-13-34,26 20 0,5-4-78,3-21 0,12-5-645,15 8 0,11-3 0,5 0-354,1 1 1,5-1 0,3 0-1,0 2 46,-2 7 0,0 1 1,2 3-1,1 0 513,1 3 0,1 0 1,0 3-1,-6 5-137,5-2 0,-3 2 1284,6-3 0,0 0 920,-6 1 0,-1 1 1210,1-3 0,-3 2-1208,11-12-636,-33 21-428,-15 16 888,-2 4-905,-18 33-167,-6 21-266,9-19 0,0 1 13,1 4 1,4-1-17,2 17-72,6-4-46,15-7 1965,28-6-1897,21-20 81,-25-23 0,0-6-26,17-20 40,-34 3 0,-6-4-12,-5-24-33,-5-3 51,-6 2 23,-15-5-174,-1 21 66,-5 9 34,9 26 0,11 15 50,13 5-33,23 6 45,25-6-62,-19-6 0,2-3-3,-7-2 0,-1-2-14,25-1 17,-28 1 0,-6-1 28,-6 7-78,-2 24 16,-2 24 20,-5-17 0,1 2-47,6 24-12,4-14 62,-2-29 11,9-9 56,2-21-51,5-23 29,-9-7-17,-7-16-17,-7 11-6,0-13 23,-2 14-11,6 6-51,14 22 45,3 14 0,18 5 11,-2 0-17,-12 0 1,3-1-175,-4 0 1,0-3 53,3-6 0,-3-3 76,6-6-51,-23-15 101,-15 10-319,-2 1-505,-1 2-229,0 5-779,0 1 1832,0 2 0,0 5 0,0 0 0</inkml:trace>
  <inkml:trace contextRef="#ctx0" brushRef="#br0" timeOffset="52455">30667 10662 26138,'14'-39'-1865,"-3"10"0,-11 28 0</inkml:trace>
  <inkml:trace contextRef="#ctx0" brushRef="#br0" timeOffset="53435">27240 11270 20907,'-48'-13'1572,"1"1"0,5 2 0,8 0-513,14 2-494,13 4 12,38 2-384,1 1 0,7 1-1562,5 0 1,5 0-1,3 0 1412,-3 0 1,3-1-1,1 1 1,2 1-43,-4-1 0,2 1 0,1 0 0,1 0 1,-1 0-283,5-1 0,0 0 1,0 0-1,1 0 0,-1 1 292,2-1 0,-1 2 1,1-1-1,0 0 0,-1-1-11,0-1 0,0 0 0,0 0 0,0-1 0,-1 0 14,-2-1 1,0 0 0,-1 0 0,0-1 0,0 0-209,10-1 1,-2-1 0,1-1-1,1 0 171,-7-1 1,1-1-1,0 0 1,-2-1-1,-2 1-31,-3 1 0,-3-1 1,-1 0-1,0 0-64,14-3 1,-1-1-1,-10 1-252,-14 3 1,-12-1-469,-12 0-3441,-53 6 4279,-5 8 0,-2 2 0,-13-3 0,19 3 0,0 0 0</inkml:trace>
  <inkml:trace contextRef="#ctx0" brushRef="#br0" timeOffset="53721">27269 11406 19451,'-52'-16'2729,"0"0"1,7 1-1,20 0-2354,66-4-285,9 9 0,10 2-1133,-3 3 0,6 2 1,8 0 1042,-21 1 1,5 1 0,2 0 0,4 0 0,0 0-1,1 1 1,-1 0-294,-3 0 1,1 1 0,0 0 0,1 1 0,0-1 0,0 1 0,1-1 0,-1 1 291,1-1 0,1-1 1,0 1-1,0 0 0,0 0 1,0 0-1,-1 0 0,-1 0-137,5 2 0,1-1 0,-1 1 1,0-1-1,-3 1 0,-2 0 1,-3-1 76,14 0 1,-6 0 0,-2-1 0,1 1-5,2-1 0,0 0 0,-1 0 0,-5 0 63,-3-1 0,-5 1 0,-1-1 32,-3 0 0,0 0 0,-10-1 473,1-3-2401,-26-1 2431,-10-5 1,-3 6 0,1-1 0</inkml:trace>
  <inkml:trace contextRef="#ctx0" brushRef="#br0" timeOffset="53885">30745 11486 13995,'0'0'0</inkml:trace>
  <inkml:trace contextRef="#ctx0" brushRef="#br0" timeOffset="61344">27107 11241 17389,'-46'-15'7209,"9"3"-5831,33 11-320,1-3-772,11 0-129,29-3-135,2 3 1,8 1-986,1 1 1,4 0 0,4 1 962,-6 0 0,2 0 0,4 0 0,4 1 8,-1 1 0,5 1 1,3 0-1,2 1 1,0 0-1,-1 1-8,-9-1 0,1 1 0,-1-1 0,1 2 0,0-1 0,0 0 0,-1 0-348,1 1 0,1-1 0,0 0 0,-1 1 0,0-1 0,-2 1 0,-1 0 349,3 1 0,-1-1 0,-1 2 0,-2-1 0,-3-1 0,-4 0-1,16 2 0,-6-1 0,-3-1-137,-8-1 1,-2-1 0,-3 0 138,6 0 1,-6 0-3,13-2 0,-23-1 1731,-16-3-1782,-9-4-2934,-30-11-1468,-24 3 4881,-8 5 1,0 1 0,-5 3 0,22 4 0,0 0 0</inkml:trace>
  <inkml:trace contextRef="#ctx0" brushRef="#br0" timeOffset="61659">27285 11548 24391,'49'-14'109,"0"-1"1,0 1-1,1-1 1,3 7-1,5 2 1,4 2-1,0 2 1,0 0-1,-4 2-1214,1 2 0,-3 2 0,-1 2 0,2 0 0,3 0 1105,-5 0 1,2 0 0,3 0 0,-1 1 0,0 0 0,-2-1-1,-3 0 23,4 2 1,-3-1 0,-2 0-1,-1-1 1,1 1-294,9 0 1,0 1 0,-1-2 0,-1 1 281,-4-2 1,0 1-1,-2-1 1,0-1 120,9 1 1,-2 0 0,-3-1-134,-8-1 0,-3-1 0,-1-1 0,11 2 0,-7-3-718,7-12 1036,-20 1-4183,-60-11 3865,-10 10 0,-3 3 0,-9-2 0,-16-1 0</inkml:trace>
  <inkml:trace contextRef="#ctx0" brushRef="#br0" timeOffset="62225">27412 11468 20862,'61'-18'659,"0"1"1,-12 7-1,2 1 1,2 2-565,7 3 0,1 2 1,3 1-1465,-10 1 0,1 1 0,2 0 0,-1 1 1437,2 0 1,0 1 0,2 0 0,1 1-31,0 1 0,2 1 0,2 0 0,-1 1 0,-1 0-145,-5-1 1,0 1-1,-1 0 1,-1 0 0,0 0 106,9 1 0,0 0 0,-2 0 0,-4-1 234,2 1 1,-3-1-1,-10-1-362,10-1 4,-23-2-553,-18-2 1605,-8-1-3891,-56-6 2963,-8-3 0,-4-1 0,22 5 0,1 0 0,-15-3 0,0-1 0</inkml:trace>
  <inkml:trace contextRef="#ctx0" brushRef="#br0" timeOffset="62424">27378 11531 21427,'60'2'376,"-1"0"0,0 1 0,0-1 0,5 1 1,0 0-1,1 1 0,1 0-1292,-12-1 0,-1 1 0,2 1 1,1 0-1,3 0 935,-5 0 0,4 0 0,2 1 1,1 0-1,-1 0 0,-1 0 1,-4 0-350,7 0 0,-2 1 0,-2-1 1,1 0-1,1 1 316,-3 0 1,3-1 0,0 1 0,-1 0 0,-2 0 0,-4-1-654,5 1 1,-3-1-1,-4 1 1,-4-2-1808,16 3 1,-6-1 2473,3-1 0,-11-2 0,-25-2 0,-11-2 0</inkml:trace>
  <inkml:trace contextRef="#ctx0" brushRef="#br0" timeOffset="66954">1379 4579 8371,'22'-15'185,"-5"4"-129,-12 14 67,-3 0-358,-1 0 235,-8 1 0,5-2 0,-5 0 0</inkml:trace>
  <inkml:trace contextRef="#ctx0" brushRef="#br0" timeOffset="70288">1932 4570 9822,'-42'2'196,"-1"1"0,-8-1 0,2 1 208,-2 0-88,16-2 0,-1 1 261,-11-2 202,1 0 0,4-1 509,-9-5 471,5 2-712,6-1-101,12 2-206,20 3-34,4-1-359,3 0 717,19-4-706,14-2 1,12-1-277,0-1 1,7 0 0,6 0 0,2-1-572,-5 2 0,4-1 0,3 1 0,1-1 1,1 0-1,-2 1 534,-2-1 1,1 1 0,0 0 0,0 0 0,0 0-1,1 0-1,5 1 0,0-1 0,1 1 0,0 0 0,-3 1 0,-3 1-43,-5 0 0,-3 1 0,-2 1 0,1-1 0,3 1-153,-1 0 0,3 0 1,1 1-1,-1-1 0,0 1 1,-2-1 147,1 1 1,-1-1-1,-1 1 1,-1 0 0,0-1 12,11 1 1,1-1 0,-4 1 0,-5-1-10,15 0 0,-15 0 0,-23 0-6,-20 0-363,-7-1-3171,-61 1 3540,12 2 0,-11 0 0,-1 1 0,7-1 0,-3 0 0,0 0 0,-11 1 0,0 0 0,0 0 0</inkml:trace>
  <inkml:trace contextRef="#ctx0" brushRef="#br0" timeOffset="70623">1297 4641 19092,'58'-14'257,"0"0"1,-13 3 0,1 0 0,2 1-143,4-1 1,2 2 0,2-2-1425,-5 2 0,2-1 1,2 0-1,0 0 1372,7 0 0,0-1 0,3 0 0,4 0 78,-8 1 0,3 0 0,3 0 0,1 1 0,0-1 0,-1 1-209,-1 0 1,0 1-1,-1 0 1,1 0-1,-1 0 1,0 0 129,-3 1 1,0-1-1,0 1 1,-1 0 0,-1 0-1,-3 1 38,1 0 0,-1 1 0,-2 0 0,-4 0 0,-7 2-5,12-2 0,-8 1-89,-11 2 0,-5 0 296,1 0 1630,-13 2-2811,-20 0 2270,-4 0-4847,0 0 3854,12 0 0,-6 0 0,8 0 1</inkml:trace>
  <inkml:trace contextRef="#ctx0" brushRef="#br0" timeOffset="77309">19983 5386 21097,'-23'-8'1194,"4"1"-791,16 6-112,1 0 1411,1 0-1668,1 0 134,0-1-168,0-1 11,6-1 6,8-2 17,42-3-5,-16 7 1,7 0 0,5 0-702,0 1 0,6 0 1,3 0-1,2 0 1,-2 0 671,-1 0 0,-1 1 0,1-1 0,1 1 0,3 0-382,-1 0 0,3 0 0,1 0 0,0 0 1,-1 0-1,-3 0 388,0 0 1,-4 0 0,0 0 0,1 0 0,5 0-177,-6 0 0,4 0 1,1 0-1,2 0 0,0 0 1,-1 0-1,0 0 170,-3-1 0,0 1 0,0-1 0,0 0 0,0 0 0,1-1 0,1 1 0,-4-1 0,2 1 0,1-1 0,0 0 0,0 0 0,-2 0 0,-2 0 0,-3-1-3,13 0 1,-3 0 0,-2-1 0,-4 0 0,-2 0 18,13-3 1,-4-1 0,-11 0-76,-17 1 1,-6-1 495,18-8 1463,-12 1-1234,2-5 1837,-16 5-2469,-1 3 2464,-16 8-2437,-2 4 452,-1 0-513,1 0 0,0 0-33,1 2 33,-4-1-68,0 1-486,-3-2 218,0 2-1356,0 5-2699,-15 17-566,-2-1 4957,-17 8 0,17-18 0,2-4 0</inkml:trace>
  <inkml:trace contextRef="#ctx0" brushRef="#br0" timeOffset="78425">15182 5548 23971,'43'-17'236,"0"0"0,1-1 0,7 5 0,6 1 0,2 3 0,-4 1-1546,3 4 1,-3 3 0,4 1 1330,3-1 0,4 2 0,1 0 0,-4 1-20,3 0 1,-3 1 0,3 1 35,-7 0 1,2 0 0,0 1 0,-3-1 157,4 0 1,-1 0-1,-1 0-150,2 0 0,1-1 0,-8-1-26,-6 0 1,-6-3 13,8-5 707,-32-2-740,-7-6-880,-11 2-621,-16 1-2397,-22 4 3898,-2 4 0,-2 2 0,-5 0 0,-13 1 0</inkml:trace>
  <inkml:trace contextRef="#ctx0" brushRef="#br0" timeOffset="78611">15418 5660 24015,'59'0'-427,"0"1"0,-1 0 0,1 0 1,0 0-1,0 0 0,7 0 1,0 2-1,0-1 0,-2 0 1,0 1-137,-5-1 1,0-1 0,-2 1 0,-2 0-1,-4 0 1,8 2 0,-5 0 0,-8-2-1,21 0 1</inkml:trace>
  <inkml:trace contextRef="#ctx0" brushRef="#br0" timeOffset="79191">12589 5345 21920,'55'1'333,"1"-1"0,-1 1 1,1-1-1,8 1 1,-1-1-1,4 1-333,-13 0 0,2 0 0,3-1 0,-2 1 0,-4 0-767,1 0 0,-3-1 1,-2 0-1,-1 1 347,7-1 0,-2 1 0,-1 0-2021,-4-1 1,-2 1 0,-6 0 2440,24 1 0,-14 0 0,-43 0 0</inkml:trace>
  <inkml:trace contextRef="#ctx0" brushRef="#br0" timeOffset="79343">12551 5548 21366,'57'11'452,"0"0"1,0 1 0,7-2-1,1 0 1,1-1-453,-12-3 0,1-2 0,1 1 0,3-1-1967,-3-1 1,3 1 0,2-1 0,-3 0 0,-3-1 1924,11 1 1,-4 0-1,-1 0 1,-1-1-1,-1 0 1,-12 0-1,-7-2 1</inkml:trace>
  <inkml:trace contextRef="#ctx0" brushRef="#br0" timeOffset="82676">10360 7266 23601,'57'-4'107,"-1"0"0,0 0 1,-6 1-1,2 0 1,1 0-1,2 2-896,-4 0 0,1 1 0,1 0 0,4 0 0,3 1 873,-6-1 0,4 1 0,3 0 0,2 0 0,0 0 0,0 0 0,-2 0 0,-2 0-388,7 0 1,-2 0 0,-2 0 0,1 0 0,1 0 0,3 0 324,-6 1 0,3-1 0,1 0 0,2 0 0,-2 1 0,0-1 0,-3 0 0,-3 1-155,12-1 0,-4 0 1,-2 1-1,-2-1 1,1 0 139,-2 0 1,-1-1 0,0 1-1,-1-1 1,-1 0-108,8 1 0,-2 0 0,0-1 0,0-1 168,1-1 0,-1-1 0,-1 0 0,-4-1 170,-2 0 0,-4 0 1,-2-2-54,-4 1 1,-1-2 0,-8 0 61,14-11 911,-30 6-1034,-6 1 1911,-7 3-2118,-3 3 2899,-4 3-6848,7 2 4392,2 11 0,-2-7 1,-1 6-1</inkml:trace>
  <inkml:trace contextRef="#ctx0" brushRef="#br0" timeOffset="84470">17366 7422 15025,'-50'0'1626,"0"0"1,6 0-1,4 0 1041,0 0-1234,21 0 153,58-14-1494,-6 8 0,6 1-824,8-2 1,7-1 0,1 1 744,5 1 0,1 2 0,3 0-546,-10 1 1,2 0 0,1 1-1,-1-1 542,3 2 1,0-1 0,0 0 0,-1 1 14,-1-1 0,0 1 0,0-1 0,-1 1-197,-4 0 1,0 0 0,0 0 0,0 0 187,7-1 0,2-1 1,-2 0-1,-2 0-115,3 0 0,-4 0 0,0-1 109,2 0 1,-1-1-1,-7 0 36,-10 0 0,-6 0 957,-2-2-1170,-23 3 563,-23 2-3801,-26 2 1,-13 2 3405,4 0 0,-4 2 0,2-1 0,-8-1 0,3 1 0,0 0 0,0 1 0</inkml:trace>
  <inkml:trace contextRef="#ctx0" brushRef="#br0" timeOffset="84704">17450 7364 22962,'59'4'73,"0"-1"0,-1 1 1,1-1-1,0 1 0,0 0 1,1-1-1,0 0 0,0 0 1,1-1-1,0 1 0,1-2-74,-4 0 0,1 0 0,1-1 1,0 0-1,-1-1 0,-2 1 1,-2-1-547,5 0 0,-2 1 0,-2-2 0,-3 1 0,-2 0 547,15-2 0,-4 0 0,-10-1-6,13-7 1201,-21 0-1111,-15-1-17,-5-4-67,-34 5 0,13 1 0,-25 8 0</inkml:trace>
  <inkml:trace contextRef="#ctx0" brushRef="#br0" timeOffset="89884">5456 8186 25998,'37'0'101,"0"0"0,6 0 0,2-1-51,9 0 1,4-1-1297,-3 0 1,3 0-1,4 0 1260,-7 1 0,2-1 0,3 0 0,5 0-218,-9 1 1,4 0-1,4 0 1,1 0 0,1 1-1,0-1 1,-1 1 195,-1 0 1,0-1 0,-1 2 0,2-1 0,-1 0-1,1 1 1,1-1-112,-2 1 0,1 0 0,2 0 0,-1 1 1,0-1-1,-1 1 0,-3-1 0,-4 1 129,12-1 0,-3 1 0,-3 0 1,-3 0-1,-4 1-10,12 1 0,-5 0 0,-14 0 0,-1 0 84,-25-3 942,-16 1-1513,-4-1 1267,-10 3-3362,-1 1-2056,-4 2 4638,4 0 0,3-3 0,3-2 0</inkml:trace>
  <inkml:trace contextRef="#ctx0" brushRef="#br0" timeOffset="91088">9585 8302 24150,'36'-2'481,"0"0"1,10-1 0,3 1-381,-8 1 0,4 0 0,4 0-1170,1 0 1,7 1 0,2-1 0,1 1-1,-4-1 1069,5 1 0,-2 0 0,0-1 0,3 1 10,2 1 0,3-1 0,2 1 1,-2 0-1,-5-1-91,-2 1 0,-4 1 0,-2-1 0,1 0 102,-3 1 0,0-1 0,-1 1 0,-1-1 230,10 1 0,-1-1 0,0 1-240,1-2 0,0 1 1,-4 0 114,6-1 1,-3 0 167,1-2 0,-6 0-171,-3-1 2561,-21-3-2684,-23 4 2225,-6 0-3334,-1 2-2375,-12-1 3484,-38 6 0,-6 3 0,18-5 0,-13 3 0,-1 1 0</inkml:trace>
  <inkml:trace contextRef="#ctx0" brushRef="#br0" timeOffset="91401">9766 8447 23000,'64'-17'210,"1"1"0,-1-1 0,-12 6 0,0-1 0,3 2 0,4 3-185,-3 2 0,4 3 0,4 0 1,0 2-1,-1 0 0,-4-1-1119,-1-1 0,-4 1 1,0 0-1,1 0 1,2 0 1100,1 0 0,3 0 1,2 0-1,-1 0 1,-1 0-1,-4 0 21,1 0 0,-2 0 0,-2 0 0,-2 0 0,-2-1 316,11 1 1,-4-1-1,0 0-326,12-1 1,1 0 0,-11-1 6,-22 2 1,-5-1 226,26-4 781,-28 3-1453,-15 1-946,-3 1-3328,-10 2-3291,0 1 7985,0 1 0,-1 0 0,0 0 0</inkml:trace>
  <inkml:trace contextRef="#ctx0" brushRef="#br0" timeOffset="93472">15037 8137 25264,'-21'48'-558,"-1"1"1,-2-8 0,-3 1 0,1-4-2132,-3-5 1,0-2 2587,-12 11 0,3-4 0,9-9 0,10-12 0</inkml:trace>
  <inkml:trace contextRef="#ctx0" brushRef="#br0" timeOffset="94594">16278 7525 22722,'-25'34'372,"-1"1"1,-9 15-166,43-40 325,16-26-224,-4-16-118,-1-5-27,-10-9 195,-11 17-324,-8 5 16,-8 8 63,-35 14-55,17 19 1,0 9 25,-9 13 0,2 6-537,8 1 1,5 4 474,8 4 0,6-1-22,10-15 0,4-1 90,13 28-191,13-10-87,9-28 0,8-6-36,8-7 0,5-8 207,-10-8 0,2-5 1,-2-2-276,11-7 0,-4-5 275,-6-11 0,-7-5 42,-15 9 0,-5-2 225,0-9 0,-4-1 74,1-17-324,-4 7 863,-17 34-897,-1 34 34,-6 10 0,3 17 779,4 6-746,4-1-33,24 11-78,13-21 78,21-7 34,-13-33-29,-11-19-5,-21-13 84,-6-28 168,-4-5-157,-1 2 152,0 13-242,9 27 74,6 7-74,14 8 96,7 4-134,4 8 33,18 24-68,-18 1 102,-14-5 0,-5 4-34,-9 5 0,-4 1-56,2 15 5,-5 13-10,-7-30 128,-1-11-6,0-20 40,19-37-146,2-5 45,-1 8 0,4 1-447,13-16 430,3 5 79,3 6-62,12 14 84,2 23-84,-1 16 0,-5 19-90,-11 2-11,3-2-128,3-4-12,20-11 190,-16-12 51,11-20 0,-11-35 56,-17-3-186,-12 14 1,-2-1 381,1-23-247,-2 0 326,-4 4 485,-2 1-676,-5 36-78,-5 85-43,-2-20 1,-1 6-475,1 1 1,0 6 0,-1-3 454,1-10 0,-1-1 0,0 0-155,0 2 0,0 0 0,-1-1-1565,-2 15 0,-4-2 1720,-14 5 0,-1-6 0,15-23 0,-1-5 0,-29 17 0</inkml:trace>
  <inkml:trace contextRef="#ctx0" brushRef="#br0" timeOffset="94746">17631 7970 23450,'53'-16'-574,"0"-1"1,9 0 0,-6 4 0,-9 9 0,5-2 0</inkml:trace>
  <inkml:trace contextRef="#ctx0" brushRef="#br0" timeOffset="95708">18032 7939 21937,'41'-7'80,"1"0"1,-2 0 0,-3-3-9,15-16-72,-5-2 0,-8-4 146,-10 1-140,-12-1 509,-10-1-235,-28 14-39,-15 15 72,-9 21-128,16 10 0,4 6-28,1 17-155,11-16 1,4 1 283,10 26-85,34-17-128,2-8-22,27-21 117,-12-25-426,3-6 689,-2-14-238,-20 5 1,-1-3 10,-3 0 1,-1 0-29,2-1 0,-2 0-125,6-6-1,-13 20-50,-13 16 0,1 9-56,-2 7 415,6 24-320,3 4-128,1-1 77,7-9-122,-2-18 128,9-6-296,7-6 176,-4-4 0,4-4 98,6-7 0,1-6 28,12-4 0,-2-5-355,-10-2 1,-4-2 382,-4-1 0,-7-2-28,2-15 0,-11 4 0,-11 6-100,-12 10-7,-25 27 180,-11 39-45,-4 11-138,24-15 1,4 2 126,3 15 622,17 4-522,31-18-109,-6-21 1,4-7 19,0-8 0,2-5-391,3-6 1,0-4 362,-9-2 0,-2-2 0,1-2 0,-1-1-9,-1 0 1,0-2 61,7-8 0,-1 0 132,10-10-174,4-4 321,-32 33-332,-8 20-28,-6 15 79,-8 14 642,-6 23-1270,2-10 476,11-4 40,12-24 128,15-26-67,4-10 0,4-11 78,1-6 247,13-8-78,-4 13-197,8 9-50,-19 23-263,-5 10-325,-11 5-3776,18 2 4364,4-11 0,-9-1 0,-6-12 0</inkml:trace>
  <inkml:trace contextRef="#ctx0" brushRef="#br0" timeOffset="96411">20663 7525 23271,'-26'38'168,"1"1"0,-1 0 0,-5 6 0,5-2-76,13-9 0,5-3 60,1 5-74,14-7 135,15-8-208,16-8-5,2-8 0,6-4 28,4-10 0,0-4-22,2 3 0,-1-3-261,-3-8 1,-5-5 332,-16 5 0,-2-2 70,5-11 1,-2-4 131,-6 4 1,-3-1-200,-1 2 0,-4 2-81,-2-9 107,-41 39-102,5 17 40,-23 16 5,17 12 57,8 4-107,11-1 0,7-2 0,19-8 61,33-7-89,5-15 118,-14-9 0,1-4-370,22-14 194,-17-5 0,-1-5 21,-3-8 1,-3-6 61,4-10 0,-5-2-188,-13 9 1,-5 1 165,-8 3 0,-5 3 25,-11-1 0,-9 16 359,-10 8-124,-7 14-158,1 10 102,2 31 302,17 15-523,17-20 0,6 1 39,0-9 0,4-2-343,9-1 1,2-4 105,14 6-142,14 6 287,-15-3 78,-6 0 17,-20-5 6,-28-8 290,-7-1-88,-20-1 130,-6-1-327,-5-3-487,17-7 0,5-1 476,12-6 0,-14 6 0,46-14 0</inkml:trace>
  <inkml:trace contextRef="#ctx0" brushRef="#br0" timeOffset="96561">21884 7667 22251,'-11'46'-1948,"5"-18"1,1-11 0</inkml:trace>
  <inkml:trace contextRef="#ctx0" brushRef="#br0" timeOffset="96973">20509 8427 26066,'61'-22'12,"0"0"1,-15 6-1,0 0 1,1 0-159,4 0 1,0 0-1,1 0-599,1-1 1,-1 1-1,1-1 80,4-1 1,0 0 0,-4 2-840,5 0 0,-6 1 434,-5 2 1,-13 3 710,-26 7-16,-44 14 53,5-2 0,-4 1 120,-11 5 0,-2 2-277,-6 3 1,-5 1 490,13-4 1,-5 3 0,-1-1-1,1 0 817,-8 4 0,1-1 0,-1 1 53,10-5 0,-2 2 1,2-1-1,4-2-106,-14 5 0,8-3 193,-6 2 854,35-14-965,48-9-802,14-5 0,13-6 0,4-1-239,0 0 1,4 0 0,3 0 0,-1-1-694,-2-1 0,0 1 0,0-1 0,0 0 201,-1 0 0,1 0 0,-2 0 0,-6 1 675,13-6 0,-10 3 0,3-1 0,-8 1 0</inkml:trace>
  <inkml:trace contextRef="#ctx0" brushRef="#br0" timeOffset="97124">21737 8284 11743,'0'0'0</inkml:trace>
  <inkml:trace contextRef="#ctx0" brushRef="#br0" timeOffset="104934">2259 9013 23730,'26'52'117,"0"1"-38,-1-2-74,-1 2 46,-3-3-51,-3-5 0,-3-10 694,8-10 332,18-29-858,6-20-87,-13 0 0,2-6-623,2-8 1,1-2 544,5-3 0,1-1 26,-12 11 1,1 0 0,2-1-30,10-10 0,3-1 0,-1 0-241,-1 1 1,0 0-1,0 1 293,1-2 1,1 1-1,-4 3-52,2-3 0,-7 6 0,0-1-123,-32 32-297,-6 5-572,-2 3-4424,2 27 5672,1 10 1,0-2 0,0-5 0</inkml:trace>
  <inkml:trace contextRef="#ctx0" brushRef="#br0" timeOffset="113003">12310 12054 23775,'40'1'504,"6"1"-336,14 3-1936,-16-2 0,4 1 1805,-6-2 1,4 1-1,6 0 40,0 0 0,6 0 1,5 0-1,1-1 0,1 1-33,-4-2 1,2 1 0,1-1 0,1 0 0,0 0 0,1 0-332,-9 1 1,2-1 0,-1 0 0,1 1 0,0-1 0,0 0 0,0 0 292,0-1 0,1 0 1,0 1-1,0-1 1,-1 0-1,-1 0 1,-2 0-147,9 0 1,-4 0 0,0 0 0,-1 0 0,2 0 139,2-1 0,0 1 0,1 0 0,0 0 0,-1 0 7,2-1 1,-1 1 0,0 0 0,1 0 0,-1-1-231,-2 1 0,1 0 0,-1-1 0,0 1 0,0-1 223,-4 1 0,-1 0 0,1 0 0,-1-1 0,2 1 36,-5-1 1,2 1 0,0-1 0,0 0-1,-2 0 1,-2 0-5,10 0 0,-2-1 1,-3 1-1,1-1 1,-4 0 1,1 0 0,-3 0-1,-6 0 152,9-2 0,-11-1 1620,-8 0-1183,-3-4 1642,-16 5-2191,-4-1 2579,-13 4-4112,0 1 0,0 0 1</inkml:trace>
  <inkml:trace contextRef="#ctx0" brushRef="#br0" timeOffset="113870">17390 12188 21730,'-37'-11'3344,"99"3"-3074,-10 7 0,14 2 1,5 1-1,-1 0-1320,-14-1 1,1 1 0,0-1 0,2 1 0,2 0 1083,1 0 1,3 0-1,2 0 1,0 0 0,-1 0-1,-3 1-69,0-1 1,-4 1 0,0-1-1,1 1 1,5-1 38,-7 0 1,4 0 0,2-1 0,0 1 0,1-1 0,0 1-1,-2-1 2,-1 0 1,-1 0-1,-1 0 1,1-1-1,0 1 1,0-1-1,2 1 1,-4-1 0,1 1 0,2-1 0,-1 1 0,0-1 0,-1 0 0,-2 0 0,-2 0-6,16-1 0,-2-1 0,-3 0 1,-3 0-1,-4-1 0,8 1 1,-5-1 0,-9-1 1,-7-3 0,-11-1 1044,-11-2-2655,-7-1 1608,-20 12 0,5-5 0,-14 10 0</inkml:trace>
  <inkml:trace contextRef="#ctx0" brushRef="#br0" timeOffset="114238">21822 12199 21579,'57'-26'473,"0"1"0,-13 8 1,1 3-1,6 2-434,7 5 0,6 4 1,3 1-1,1 0-1161,-7-1 0,1 0 0,2 0 0,0 0 0,1 0 1138,0 0 1,2 0 0,-1 0 0,1 0 0,-2 0-16,-1-1 0,0 0 0,-1 0 0,-2 0 1,-4 0-14,-2 0 0,-4-1 1,-2 1-1,1-1 57,13-2 0,0 0 0,-2-1 250,-6 1 0,-2 0 0,0-1-131,3 0 0,0-2 0,-3 0 209,13-4 0,-4-1-133,-3 1 1,-3 0-62,-13 0 1,-5-1-96,8-5-79,-12 2 2479,-13 5-6589,-11 6 4599,-17 4 1,6 3 0,-10 1 0</inkml:trace>
  <inkml:trace contextRef="#ctx0" brushRef="#br0" timeOffset="126570">49 4436 20274,'-19'35'314,"6"3"-203,19 3 214,2 5-291,6-1 156,-1 0 62,0-3 207,5 2 623,5-18-203,6-8-375,22-38-269,-16-1 1,3-6-654,-3 0 0,2-2 0,2-3 434,5-4 1,3-2 0,3-4 24,-10 8 1,3-3 0,1-1-1,-1-1 1,-1 3-48,2-2 1,-1 1-1,0 0 1,-1 0 17,0 0 1,1-1 0,-2 1-1,-3 4-12,10-9 0,-5 6-133,-10 10 1,-4 4 93,12-8-146,1-1 39,-30 23-251,-8 5-796,-7 18 708,-1 5-3117,-7 29 3602,3-11 0,-1 0 0,-1 6 0,-3 8 0</inkml:trace>
  <inkml:trace contextRef="#ctx0" brushRef="#br0" timeOffset="128386">1548 15996 18649,'7'44'405,"-1"1"1,1-2-1,2-2 54,14 15-11,2 2-90,-7-21 1,0 0-45,-2-6 0,2 0 142,2-1 1,2-3 769,23-2-873,-3-31-51,15-23-201,-28 5 0,0-4-662,9-7 1,1-5 595,-9 8 1,0-2 0,3-3-10,2-3 1,3-3 0,0-1 0,-2 2-506,3-2 0,-3 0 0,1 0 481,7-7 0,1-1 0,-3 4 26,-3 5 0,-2 3-448,9-7 1,-2 3 407,-13 14 1,-2 1 36,6-5 1,-3 4-26,-5 6 562,-14 13-1419,-5 4 381,-7 7-3138,0 11 3901,-1 20 0,1-14 0,-1 11 1</inkml:trace>
  <inkml:trace contextRef="#ctx0" brushRef="#br0" timeOffset="132399">4915 16907 21041,'12'-45'1983,"-2"8"-1496,-5 35-117,-3 1-107,1 1 17,-2 0-95,2 1 17,1 6-74,2 3 40,9 17-56,1-9-56,10 7 113,2-12-107,8-5 22,10-4-48,-1-4 0,7-3-16,-8-2 1,2-3 0,1 1-441,0 1 0,0 1 0,1-2 440,4-4 1,1 0 0,-4 0-19,2 1 1,-3 0-3,3 0 0,-1 0 0,-6 2 0,-2 0-83,-2 2 1,-2 1 37,25-3 45,-14 5 11,-18 12-11,-8 2 11,-11 11 1227,1 0-1238,4-1 261,10-2-239,36-3-22,-18-13 0,5-3 2,-6-5 0,4-3 0,-1 0-554,14-4 0,-1-3 552,0-6 0,-5-2 0,-17 7 0,-3 0 0,-4 1 0,0 1 5,20-10-5,-10 6-78,-13 8 78,-5 9 0,-8 10-17,2 7 1121,8 2-1104,8-1-17,2-10 0,4-3 17,8-1 0,4-4 36,14-7 1,-1-4-564,-11 3 0,-4-3 527,-6-4 0,-6-1 84,-1-3 40,-9 3-130,-13 7 6,-1-7 0,-11 14 0,3-7 0</inkml:trace>
  <inkml:trace contextRef="#ctx0" brushRef="#br0" timeOffset="135902">7451 16931 24116,'32'38'319,"-1"-2"-229,-4-8 22,1-3-78,2-9 167,1-6-195,3-5 95,5-4-68,-4-11 1,1-2 11,26-8-429,-18 1 0,0-4 386,-10 6 1,1-2 8,12-9 1,2-2-12,-5 4 0,-1 0-6,2 0 1,-3 3-18,9-3 23,-27 21 140,-16 15-134,-1 6-6,2 10 835,12 11-717,19-9-85,-8-14 1,3-4 0,31-2-182,-29-11 1,-2-4 180,20-9-27,-5-9 72,-4-3 1,3-5 133,-17 9-212,-6 4 0,-14 14 0,-9 7 28,4 7-28,0 4 312,6 8-261,3 0-1,21 3 1,22-9-32,-16-9 1,1-3-20,-4-4 0,-2-3 16,2-1 1,-4-3-17,12-9 101,2-5 162,-15 7-263,-5 1-28,-20 9 23,-8 5-443,-1 1-4426,0 0 4874,0 3 0,0-2 0,-1 2 0</inkml:trace>
  <inkml:trace contextRef="#ctx0" brushRef="#br0" timeOffset="142274">4686 15889 22699,'-8'-23'499,"-7"12"-407,-13 23 1,-3 10-60,-21 15-703,12-8 0,1 1 720,11-5 1,2 1 179,-3 6 1,3 3-198,9-5 1,4 0 311,4 33-339,24-26 61,22-12 0,0-16-67,3-1 697,-2-1-714,-1 1-17,-6 1 17,2 15 40,-17 15 22,-3 6 64,-22-8 0,-8 2 162,-1-5 1,-3-1-127,-7 6 1,-1 0-121,5-10 1,2-2-9,-3 5 16,16-16 12,9-10-95,16 2-102,9 5-49,15 11 44,-8 18 123,-11 1 34,-22 14 213,-18-5-17,-7-9 0,-6 2 14,-2 1 1,-3 1-84,8-10 0,0 2 0,1-2-430,-2 4 1,3-3 349,8-7 1,4-2-42,8 2-6,4-5-112,15-5-274,8-8-259,19-5-2198,1-10 1,3-7 2842,-2-8 0,-2-2 0,-3 8 0,-3 0 0,9-22 0</inkml:trace>
  <inkml:trace contextRef="#ctx0" brushRef="#br0" timeOffset="143275">1985 17488 22968,'-60'0'1607,"11"0"-1175,71-1-309,14-8-31,2 2 1,7-2-825,12-6 1,10-3 749,-20 7 0,6-2 0,4-1 0,1 0 1,-1 1-316,3-2 1,1 0 0,1-1 0,0 1 0,2-1 282,-6 2 1,2 0 0,1-1 0,-1 0 0,-1 1 0,-4 0-92,14-3 0,-3 1 0,-3 0 0,-6 1 93,-6 1 1,-4 2 0,-6 1 11,-6 0 0,-6 1 34,-1-3 380,-10 1-256,-8-1-147,-15-1 942,-3 5-953,-9-1 2074,1 5-2119,-4-3 45,-5 1 34,-18-4-34,9 6 184,-12-3 57,10 5-84,14 1-151,0 1 50,15 1 50,4 0 112,4-1-122,20 0-91,4-1 23,20 0-28,-1 1-95,1 1 89,-2 0-156,5 8 112,-16 15 134,-9 23-51,-28 4 130,-17 10-521,-11-8 392,-5-1 61,-1 2-95,16-24 0,1 0-1423,-10 16-1254,6-11 2677,26-29 0,2-7 0,8-8 0</inkml:trace>
  <inkml:trace contextRef="#ctx0" brushRef="#br0" timeOffset="152519">7399 14772 20599,'-35'16'508,"0"0"1,-5 17-1,-4 12 1,-1 6 0,2 0-372,9-11 1,2 1 0,0 1 0,-1 1 0,-1 2-838,-1 1 1,-2 2-1,0 1 1,-1 0 0,1-1-1,3-4 726,-6 8 1,1-3 0,2-2 0,3-4 29,2-3 0,2-3 0,4-4 474,4-5 0,3-1-528,-1 1 1,1-1 8,-11 23-11,7-7 772,11-14-861,6-10 83,4-19-27,2-36 38,0-8-5,0 8 0,0-2 2683,1-27-2641,1 18 0,2-1 149,-1 7 0,2 1-79,-1-1 0,1 3-112,2-1 0,-4 29 11,-3 26 95,-7 39-75,-2-12 0,-2 5-29,-4 15 1,-2 2-459,1-9 1,0-2 485,0-2 1,0-5-36,-1 12 5,3-9 0,6-10 0,4-12 11,3-10 163,8-10-140,6-5 27,12-11 868,9-5-929,7-9 0,5-3 5,3-4-5,1 0 8,-15 7 1,2-1-51,-1 0 0,0 0-238,7-3 0,-1 0 19,-11 6 1,-3 2-384,20-8-1076,-20 10-2610,5 0 4330,9-8 0,-19 11 0,3-3 0</inkml:trace>
  <inkml:trace contextRef="#ctx0" brushRef="#br0" timeOffset="152638">7324 15853 18548,'0'0'0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49:33.636"/>
    </inkml:context>
    <inkml:brush xml:id="br0">
      <inkml:brushProperty name="width" value="0.09071" units="cm"/>
      <inkml:brushProperty name="height" value="0.09071" units="cm"/>
      <inkml:brushProperty name="color" value="#FF0000"/>
    </inkml:brush>
  </inkml:definitions>
  <inkml:trace contextRef="#ctx0" brushRef="#br0">11555 5005 9951,'-33'37'326,"-1"1"1,3-4 0,-1-5-2,-16-6 0,-10-3-725,25-11 1,-4-1-1269,-10-2 1,-5 0 0,1-2 1538,-4 1 1,1-1-1,-10 0 1,7-1-1,12-2 1</inkml:trace>
  <inkml:trace contextRef="#ctx0" brushRef="#br0" timeOffset="485">10278 5261 21920,'-54'0'1468,"24"0"-1277,74 1-65,-4-1 0,6 0-1441,-2 0 1,3 1 0,4-1 1325,10 0 0,5 0 0,1 0 6,-10 0 0,1 0 0,2 0 0,4 0-27,-10 0 1,4 0 0,2 0-1,1 0 1,-2 0 0,-2 0-478,4-1 0,-2 0 0,0 0 1,-1-1-1,-1 1 368,-1 0 0,0 0 1,0 1-1,-4-2 0,-4 1-141,8-3 1,-5 0-1,-11 0 515,3-5-1946,-22-6 623,-48 8 1,-21 6 342,-8 2 1,-9 4 0,-2 1 231,14-2 0,-1 1 1,-2 1-1,-1 0 435,4 2 1,-4 0 0,0 1 0,2 1 0,3-1 57,-12 4 0,5 0 0,0 0 0,3 0 0,0 0 0,3 0 359,6-1 1,3-1 0,-1 1-34,-1 1 1,1 0 0,3-1 536,-2 2 0,5 0 1315,2 0 1,9-1-1322,19-1-157,45-6-457,1-4 1,11-3-506,6 0 0,12-2 0,4-1 0,1 0 276,-18 2 0,1-1 0,2 0 0,1 0 0,0 0 0,2 0-94,-1-1 1,3 0 0,1 0 0,0 0 0,0 0 0,-2 0 0,-3 0 9,10-1 1,-3 0-1,-1 0 1,-3 0-1,-3 0-21,1 1 0,-3-1 0,-4 1 0,-6-1-101,-1-1 0,-7-1-816,17-10-880,-30 0 1888,-12-11 0,-12 15 0,-1-1 0</inkml:trace>
  <inkml:trace contextRef="#ctx0" brushRef="#br0" timeOffset="8168">441 5807 22565,'35'24'403,"-5"0"-397,4 30 22,-7-3 11,0 4-1874,-3 6 1880,-2 2 33,-11-21 1,-1 1-62,5 17-15,-8-25 1,-1-3-3,0-2 504,-2-11-404,0-9 1099,2-6-734,14-20-412,4-4 0,3-4-53,5-3 0,6-4-556,8-3 0,9-4 0,5-2 0,-4 2 556,-7 7 0,-1 2 0,1-1 0,3-1-6,-4 2 1,3 0-1,1-2 1,2 0-1,1 0 1,-1 0-192,2 0 0,2 0 0,0 0 0,0 0 0,0 1 0,-1 0 202,-5 3 1,0 0 0,-1 0-1,0 1 1,0-1 0,-1 0 10,2 0 1,0 0 0,1-1 0,-2 1 0,-3 0 0,-3 3 67,18-10 0,-6 3 0,-7 1 154,-4 1 0,-11 2 412,-6-1-23,-6-3-425,-11 13-275,-3 2 2581,-8 13-2592,2 3 1960,0 0-1994,2 0 0,2 0-453,3 0-1188,-3 0 1759,-5 0 0,-6 0 0</inkml:trace>
  <inkml:trace contextRef="#ctx0" brushRef="#br0" timeOffset="9794">784 12059 22716,'40'31'1165,"-3"4"-927,-17-6 0,-2 2-132,9 20-56,-8-16 1,-3 1-825,4 15 819,-3 0 22,-3-5 200,-3-5-255,-2-8 561,-2-5 88,0-14-593,2-4 251,1-11 230,7-9-504,12-14 0,9-9-44,-2 2 0,6-4 1,3-4-1,1-1-555,-4 5 1,2-3 0,2-1 0,1 0 0,0 0 0,-2 1 553,6-5 0,0 0 0,-1 1 0,0 0 0,0 1 0,-1 0 0,1 0 0,-1 1 0,-3 2 0,-5 5-63,-2 1 0,-6 5 1,1 0 76,16-16 0,-4 1-14,-13 13 0,-2 0 0,7-7 0,-3 0-34,-9 4 0,-3 2-386,10-22-156,-8 2 3459,-18 23-3320,-5 14 120,-1 9-1128,0 2-1960,1 2 3405,0 2 0,-1-1 0,-1 1 0</inkml:trace>
  <inkml:trace contextRef="#ctx0" brushRef="#br0" timeOffset="11396">947 16085 21142,'7'-46'1182,"-1"10"-1025,3 35 11,1 8 151,4 7-246,2 12 73,1 6-40,-1 6-72,-3-1 134,-2-1-84,-1-7 33,-1-7 382,2-9 77,4-7-49,11-11-337,5-14 1,6-10-163,0-1 0,3-5 0,3-6-710,-3 2 0,3-6 1,2-3-1,0-1 0,-1 2 688,-3 4 1,-1 1 0,0-1 0,1 0 0,0-1-315,-4 3 1,1-2-1,1-1 1,-1 0-1,-1 3 1,-3 3 307,4-3 0,-3 3 0,-1 2 0,-1 1-79,2-1 0,-2 2 0,-2 3 73,5-2 1,-4 5 5,10-6-51,-10 11 2045,-5 5-3378,-11 8 2243,-5 13-4377,-11 13-5979,-6 10 9497,-6 1 0,4-12 0,-1-5 0</inkml:trace>
  <inkml:trace contextRef="#ctx0" brushRef="#br0" timeOffset="43199">8678 11820 24116,'12'42'157,"-1"0"-73,-5 6-6,-1-13 158,0 4-40,0-23 459,3-8 90,9-4-384,10-14 1,8-11-312,9-6 0,7-8 1,4-2-430,-11 6 0,3-3 1,2-1-1,1 0 0,-1-1 382,4-2 1,0-1-1,1 0 1,-1 1-1,-2 0-8,3-2 1,0 1 0,-3 2 0,-3 2-19,-1 2 1,-3 3 0,-6 6 22,16-7 0,-22 13 0,-1 2-347,15-7-213,-5 2-499,-24 14-688,-12 10 1747,1 15 0,-1-11 0,0 10 0</inkml:trace>
  <inkml:trace contextRef="#ctx0" brushRef="#br0" timeOffset="49197">21256 10670 15311,'-58'22'916,"1"0"1,1 2 0,4 4-564,10 6 0,2 4-1236,9-6 1,0 2 0,-1 2 1145,-6 7 0,-1 3 1,-1 1-641,7-7 0,0 0 0,-1 2 0,0-1 529,-2 2 1,1 1 0,-2 0-1,-2 2-54,0 0 1,-2 1 0,-1 2 0,0-1 0,1 0-153,3-3 1,1 0 0,1 0 0,0-1 0,0 0 69,-8 8 1,1-1 0,1-1 0,4-2-127,-3 4 0,3-2 0,7-6 113,9-10 0,3-4 907,-10 20-910,7-7 2237,-1 5-2354,12-22 1069,1-23-1591,11-26 803,1-29-876,2-1 449,-2-8 56,0-3 207,-1 19 0,-3-1 314,-2 2 0,-2 1-15,3 2 1,-1 1 299,-10-20 140,8 31 662,2 4-684,3 12-353,0 10-62,2 18 56,2 16-162,2 14 12,0 10-356,0 7 154,-2 4 84,-2 0-88,0-24 1,-1 2 36,0-6 1,0 0-29,1-3 0,-1-1 67,3 10 40,1-27 370,5-8-180,4-5 433,26-10-663,-9-4 0,4-4-56,18-5 1,2-3-252,-5 0 0,3-2 229,-1 0 0,3-2 0,-3 3-464,0-1 0,-1 0 452,-7 4 1,2-1 0,-2 1 11,14-6 0,-3 3 3,-13 6 0,-1 0-3,-3 2 0,-4 1-39,-2 1 33,-26 10-173,-4 2-2610,-1 0 2901,-2 5 0,2-3 1,-2 3-1</inkml:trace>
  <inkml:trace contextRef="#ctx0" brushRef="#br0" timeOffset="49331">21064 12375 16824,'0'0'0</inkml:trace>
  <inkml:trace contextRef="#ctx0" brushRef="#br0" timeOffset="96532">10410 13877 20375,'-37'-8'1341,"1"1"1,-21-5-306,53 12-779,2-1 180,2 1 118,24-1-401,16 0 0,12 2-131,-3 0 1,7 2 0,4 0 0,-1 0-593,-1-1 0,0 0 1,2 0-1,6 1 575,-9 0 1,5 0-1,5 1 1,0 0-1,0 0 1,-3-1-1,-4 1-528,3-1 0,-5 0 1,-1 0-1,1 0 1,3 0 521,1 0 1,3 0 0,1 0 0,1 1 0,-1-1 0,-1 0-2,-2-1 0,0 0 0,0 1 0,-1-2 0,-1 1 1,0 0-225,5-1 1,0 1 0,-1-1 0,-1 0 0,1 0 171,2 1 0,1-1 1,-1 1-1,-2-1 1,-6-1 38,9 0 1,-6-1 0,-7-1-63,-6 1 0,-10 0-41,-11-5-1395,-8 1-984,-28 2 2496,-40 4 0,-9 2 0,13-1 0,-8 1 0,-1 1 0</inkml:trace>
  <inkml:trace contextRef="#ctx0" brushRef="#br0" timeOffset="96882">10762 13910 21455,'50'-1'207,"1"-1"0,0 1 1,0 0-1,4 0 1,1 1-1,0 0 1,1 0-971,1 2 0,-1 0 0,2 1 0,5-1 822,-4 1 1,5-1 0,2 1 0,1-1 0,-1 0 0,-4 1-496,0-1 0,-3 0 0,-1 0 0,1 0 0,3 0 436,1-1 0,3 1 0,2-1 0,-1 1 0,-3-1 0,-3 0 32,5 0 0,-6-1 0,0 1 0,3-1-30,-4 0 0,3 0 0,0 0 1,-1 0-1,-3-1-95,0-1 0,-2 0 0,-1 0 0,0-1 170,3 0 0,0 0 0,-2 0 0,-6-1 169,7-4 1,-9-1 268,5-6 730,-31 6-1183,-8 4 2501,-8 0-3488,-2 4 455,12 0 470,21 1 0,-15 0 0,9 0 0</inkml:trace>
  <inkml:trace contextRef="#ctx0" brushRef="#br0" timeOffset="97983">15737 13598 20464,'-9'0'2605,"26"0"-2213,21 0-182,-3-1 0,3-1-920,5 1 0,6-1 830,1 1 1,8 0-1,4-1 1,2 1-481,-6 0 0,3 1 0,1-1 0,2 1 0,2 0 390,-9 0 1,2 0-1,1 0 1,1 0-1,0 1 1,-2-1-1,-1 1-236,11-1 0,-1 1 0,-2 0 1,-1-1-1,-2 2 214,7-1 1,-1 1-1,-4 0 1,-7-1 5,-8 1 1,-6-1 0,-1 0-12,18 0 0,-4 0-6,-14-1 0,-4 0-376,21 0-3799,-61-1 4626,-61-2 1,17 2 0,-16-1 0</inkml:trace>
  <inkml:trace contextRef="#ctx0" brushRef="#br0" timeOffset="98300">15982 13868 23007,'58'-9'195,"0"0"0,1 0 0,0 3 1,6 1-1,3 1 0,2 1 1,0 2-148,-7 1 1,1 2-1,1 1 1,1 1-1,0-1 1,0 0-852,-9-1 1,2 0 0,0-1 0,-1 1 0,1 0 0,-1 0-1,-1 0 812,5 1 0,1 1 1,0 0-1,-2 0 1,-3-1-1,-4 1-8,1-2 1,-5 1-1,-2-1 1,-1 0 111,9 0 1,-3 0 0,-2-1-95,8 0 1,-4 0 693,-7-1 0,-4 0 111,15 0-527,-16 0-499,-23 0 2060,-18 0-5017,11 0 3509,21 3 1,-14-2-1,11 2 1</inkml:trace>
  <inkml:trace contextRef="#ctx0" brushRef="#br0" timeOffset="99049">22475 13930 25696,'62'-17'226,"0"1"1,-10 3 0,1 2 0,-4 2-227,-6 3 0,-1 2 3,15-2 0,1 1 22,-4 1 0,-3 1-112,-7 0 1,-1 1-752,-1 0 1,-3 0-1039,1 0-1558,-27 2 510,-33 7 2924,-28 13 0,17-9 0,-13 7 0</inkml:trace>
  <inkml:trace contextRef="#ctx0" brushRef="#br0" timeOffset="99365">22258 14106 22554,'54'-20'606,"0"0"1,0 1 0,-1 3-563,-9 9 1,1 2-540,3 0-1,0 1 507,3 1 1,0 1-427,0 0 0,-1 1 415,0 1 0,-2-1 28,-2 1 0,-1-1-25,-5 1 0,-2 0 59,26-1 413,-20 1-257,-14 0 292,-15-1-336,-9 1 290,-5-1-2100,-1 1 0,0 0 1</inkml:trace>
  <inkml:trace contextRef="#ctx0" brushRef="#br0" timeOffset="116174">7243 14784 22705,'37'13'1394,"0"-1"-778,24 0-451,-11-7 1,4 0-116,9 0 1,4 0-1104,-6-2 1,4 0-1,1-1 1054,-16 0 1,0-1-1,2 1 1,5 0 10,-7 0 0,4 0 0,3 0 0,2 1 0,2-1 0,-1 1 0,1 0-15,-4-1 1,1 1 0,1 0 0,0 0 0,1 0 0,1 0 0,2 0 0,0 1-179,-3-1 0,3 0 0,1 0 0,1 0 0,1 1 0,-1-1 0,0 0 0,-1 0 0,-1 1 0,-3-1 181,5 0 0,-2 0 0,-2 0 0,0 0 0,-1 1 0,0-2 0,-1 1 0,-1 0-221,4 0 1,1 0 0,0-1-1,-2 1 1,-2-1 0,-4 0 0,-3 0 218,7 0 1,-5-1-1,-3-1 1,-2 1-97,7 0 0,-3-1 1,-3 0 97,3 0 0,-4 0 488,-12 0 0,-5 0-1261,1-3-1434,-16 2 2207,-27 4 0,1-1 0,-6 4 0</inkml:trace>
  <inkml:trace contextRef="#ctx0" brushRef="#br0" timeOffset="116976">16459 14928 19703,'49'-6'81,"0"1"1,1-1 0,-3 1 0,-1 0 0,-1 1-82,9 0 0,-1 1-1350,0 1 1,0 0 1228,-4 0 1,-1 1-325,-1-2 0,-2 1-11,-7 1 1,-2 0 455,18-3 0,-24 2 0,-18 0 0</inkml:trace>
  <inkml:trace contextRef="#ctx0" brushRef="#br0" timeOffset="117124">16465 15067 16392,'13'41'1527,"0"0"0,5-7 1,8-8-1528,12-14 0,10-6 0,0-3-601,-3 0 1,2-2 0,2-2 600,3-6 0,3-3 0,0 0 0,-7 2 0,5 3 0,-3 0 0,12-12 0,0-1 0</inkml:trace>
  <inkml:trace contextRef="#ctx0" brushRef="#br0" timeOffset="123549">9398 2739 19860,'6'-44'931,"0"1"1,-1 4 0,-1 7-199,-3 16-470,-1 6-229,0 5 16,0 6-44,-8 13-6,-6 11 0,-12 16 84,-9 13-84,15-26 0,-1 1 0,-9 11 0,0 0-89,9-13 0,0-1 108,-2 4 1,2-3 14,8-9 347,15-21-157,14-17-56,13-21-6,-3 1 0,2-5-103,-2-4 0,0-1-254,0 0 1,-2 1 214,-5 5 0,-4 5 198,-2 1-25,-6 13-344,-4 13 72,-6 15 79,-20 33 37,5-9 0,-1 3-37,-2 0 0,0 1 2,-2 1 1,2-2-64,-5 5 26,0 1 35,13-17 677,9-21-671,14-22 22,11-26-28,2-9-3,-7 14 0,-2-1 45,-2 6 0,-2 1-174,2 1 0,-6 7 93,-17 16 39,-10 37 0,-19 31-189,19-26 1,1 2 185,0-1 1,0 1 2,-16 22-11,4 1 78,13-24 1,7-4 16,20-34-73,9-13-11,3-12 0,1-8 31,2-4 0,-2-3-3,4-10 0,-1 1-28,-8 14 0,-3 4-90,1-6 551,-15 52-489,-9 22 28,-7 22-438,-7 12-615,6-16 1,0 2-2197,4 0 0,1 0-1567,0-3 1,2-2 4815,1 21 0,10-44 0,0-9 0</inkml:trace>
  <inkml:trace contextRef="#ctx0" brushRef="#br0" timeOffset="123699">9356 2734 15093,'-9'48'0,"2"-9"0</inkml:trace>
  <inkml:trace contextRef="#ctx0" brushRef="#br0" timeOffset="127109">16327 17938 23209,'36'0'301,"-1"0"0,17-1 0,10 0 0,5-1-239,-14 0 1,3 0 0,3-1 0,0 1 0,0-1-1193,2 1 1,-1-2-1,2 1 1,0 0-1,0-1 1158,-5 1 0,1-1 0,0 1 0,0-1 0,-2 0 0,-3 0-11,8-1 0,-4-1 0,0 1 0,3-1 44,0 0 1,4-1 0,0 1 0,1-1 0,-2 1-51,-4 1 0,-2 0 1,0 1-1,0-1 0,1 1-1,2-1 0,1 1 0,-1-1 0,-2 1 1,-4 1 9,9-1 1,-5 2-1,-6 0-20,-3 2 0,-10 0 999,-8 0-1010,-8 0-129,-9 0-1254,-9 5 166,-29 11 1228,-22-2 0,-4 1 0,4 4 0,2-9 0,1 0 0</inkml:trace>
  <inkml:trace contextRef="#ctx0" brushRef="#br0" timeOffset="127457">16846 17976 18369,'-42'-5'1865,"-1"-1"0,-3 1 1,17-2-718,34-2-1025,45 1-75,-9 5 1,9 2 0,2 0-973,-4-1 1,3 1 0,2 0 0,1 0 923,8 1 0,2-1 0,2 1 0,-1-1-7,-10 0 0,0 0 1,1 0-1,1 0 1,3 0 6,2-1 1,3 1 0,2-1 0,0 0 0,0 0 0,0-1-281,-4 0 0,1 0 0,0 0 1,-1 0-1,-1-1 0,0 1 280,-3 0 0,0-1 0,0 1 0,-2 0 0,-1-1 0,-2 0-3,14 0 0,-1-2 1,-5 1-1,-8 0-102,1-2 1,-8 1 149,-12 1 0,-4 0 163,13-5 749,-8 0 1174,-17 3-2265,-1 1 3303,-13 4-3511,3 3-207,4 5-2139,12 5 2688,17 8 0,-18-9 0,5 1 0</inkml:trace>
  <inkml:trace contextRef="#ctx0" brushRef="#br0" timeOffset="171263">14895 1027 23545,'48'-12'128,"1"0"1,-1 0 0,6-2 0,0 0 0,0 1-923,-2 2 1,-1 1 0,0-2 793,2-1 0,0 0 0,-2-1-291,15-4 0,-5-1-194,-14 3 1,-5-3-1936,-8-4 0,-6-1-1506,-4-8 4028,-15-10 0,-12 27 0,-5 6 0</inkml:trace>
  <inkml:trace contextRef="#ctx0" brushRef="#br0" timeOffset="171447">15356 871 16689,'-4'57'1277,"-1"-1"0,1-3 0,1-2-922,4-15 1,1-1-59,0 0 0,1 3-28,0 16 0,0 4-199,0 1 0,-3 1-692,-2-12 1,-2 2 0,-1-3-180,1 7 1,-3-4-646,-4-5 1,-2-5 1528,-12 13 1,12-25-1,-2-3 1</inkml:trace>
  <inkml:trace contextRef="#ctx0" brushRef="#br0" timeOffset="171630">15017 1894 20806,'64'-6'15,"0"0"0,-4 0 0,-3 0-592,-17-1 0,-3 0-1321,2 0 1,0-1 1897,5-5 0,-2 1 0,3-1 0,-1-3 0</inkml:trace>
  <inkml:trace contextRef="#ctx0" brushRef="#br0" timeOffset="172432">15657 1600 24290,'44'-30'197,"0"-1"1,8 3 0,0 8-181,-13 15 0,-1 6-243,1 2 0,-1 3 198,-2 2 0,-3 4 28,7 22 40,-19-7 1,-2 4-212,-6 1 0,-4 2 23,3 6 1,-6 0 105,-11-6 0,-4-1 42,-5 9 34,-20-17 274,16-31 179,7-33-465,22 3 1,7-3 5,-3-1 0,4 1-272,10-4 1,3 2 243,-9 14 0,3 3 39,10-4 0,3 3 11,-2 6 1,2 4-51,5-1 0,-1 5-56,18 5 17,-21 17 33,-23 10 12,-9 11 5,-3 7 431,-6 27-638,-1-33 0,0 1-39,0 4 0,1-2-107,4 12 292,11-23 22,10-20 112,30-23-48,-21-2 0,0-5 40,10-14 0,-1-5-311,-8 4 0,-3-1 341,-4-2 1,-4 1 83,4-11 124,-3-2-140,-10 21 55,0 2-178,-7 20-51,5 6 129,2 2 605,9 3-532,2-2 233,29-4-242,-20 3 0,2 0-61,13 0 0,2 0-318,-9 0 1,-2 2 216,-1 5 0,-2 2-31,8 11 67,-7 12-237,-8 11 170,-8 6-314,-8 5-50,-9-14 0,-7 1-65,-13-3 1,-5-1-1,3 0 1,-7-3-1268,-14-11 1,-11-5 0,0-6 1695,1-7 0,-1-7 0,1 3 0,-11 4 0,3-2 0,9-9 0,1-1 0</inkml:trace>
  <inkml:trace contextRef="#ctx0" brushRef="#br0" timeOffset="172597">16900 727 14538,'0'0'0</inkml:trace>
  <inkml:trace contextRef="#ctx0" brushRef="#br0" timeOffset="172781">18375 1359 14387,'0'0'0</inkml:trace>
  <inkml:trace contextRef="#ctx0" brushRef="#br0" timeOffset="173148">15227 2380 26278,'62'-9'25,"1"1"1,-1-1 0,1 1 0,-1-1 0,1 1 0,1-1-1,-2 1 1,-1 0 0,2 0 0,3 0-748,-10 1 0,3 1 1,1-1-1,1 1 0,0-1 1,0 1-1,0 0 716,1-1 0,1 1 1,0 0-1,0 0 1,0-1-1,-1 1 1,0 0-15,-3-1 1,-1 1 0,1 0 0,-1 0 0,-1-1 0,1 1 0,-2 0 17,7-1 0,1 0 0,-1 0 0,-2 0 0,-1 0 0,-3 0 2,12-2 0,-1 0 0,-6 1 0,-9 0 493,1-1 1,-9 0-393,17-4 787,-23 1-793,-14 4-95,-6-1-2353,-7 5 3067,-6 2 1,-5 2-1,-1 1 1</inkml:trace>
  <inkml:trace contextRef="#ctx0" brushRef="#br0" timeOffset="173731">18584 807 23164,'-2'-40'1675,"0"21"-1390,3 59-192,2 1 1,2 10 0,1 2-1741,0 10 0,1 4 0,0-1 1583,1 1 0,1-1 1,-1-1-105,-1-4 0,1-2 0,-1-8 234,-2-14 1,0-6-1915,1 19-985,-3-14 2833,-20-5 0,13-16 0,-14-6 0</inkml:trace>
  <inkml:trace contextRef="#ctx0" brushRef="#br0" timeOffset="174049">18259 831 23472,'62'2'659,"1"-1"1,-17 3 0,1 0-1,0 3-557,0 3 1,1 1 0,1 3-319,0 0 1,2 2 0,0 1 0,-3 0 222,5 5 1,-3 1-1,0 0-503,0 0 1,0 1 0,-7 2 369,-4 8 0,-8 2-26,-11-4 1,-6 1 142,-3 3 1,-4 1-107,-2 1 1,-9 0 14,-15-2 1,-12 0 0,-5-2-700,-13 1 1,-7-5-1,-1 0 743,1 1 0,0-1 0,-1-4 22,-5-3 1,-1-4 0,8-3-81,12-5 0,5-3-496,-19 7-460,19-3 454,8-3-2330,25-3 2988,51-8 0,-23 1 0,28-4 1</inkml:trace>
  <inkml:trace contextRef="#ctx0" brushRef="#br0" timeOffset="174730">20073 1437 24144,'-47'-27'511,"0"0"1,-11 5 0,0 12-476,12 27 1,1 9-37,-1-6 0,2 4-37,-2 18 1,6 1-70,4 1 22,5 2 140,32-33 157,41-29-87,-10-5 0,2-5-101,3 0 0,1-3-108,0-4 1,-3 0 334,6-8-117,-4 8-135,-13 25-12,3 38 12,-7 10 0,-7-8 0,3-2-50,19 11 50,9-12 0,8-14 0,-13-15 0,1-9 0,0-16 0,-3-12-15,-6-5 0,-2-8 0,-3-1-447,-5 3 1,-4 0 0,-2-3 444,-1-9 0,-3-2 0,-3 3 17,-2-1 0,-3 4 67,0 4 1,-2 3 27,-6-10 28,-3 71-112,1 49-2,5-18 1,-1 9 0,2 3 0,0-2-528,1 7 0,2-1 0,-1 0 518,0 3 0,-1-1 0,1-4-78,0 3 0,1-9 1262,-1 6-1178,-1-26 5,0-3-11,0-42 151,-1-20-56,0-9 0,2-8-36,4-8 0,5-4 202,0 14 1,2-2-1,2 3-281,6-12 1,5 8 19,4 11 0,4 10-1080,19 10-180,6 13-1260,5 15 747,-31 0 0,0 3 73,4 5 0,1 3 1700,10 10 0,-3 0 0,5 3 0,3 5 0</inkml:trace>
  <inkml:trace contextRef="#ctx0" brushRef="#br0" timeOffset="175879">21218 1217 24127,'-16'-33'835,"-1"-1"0,-18-18-639,1 56-45,-6 15-45,-2 14-61,0 16-26,16-9 1,4 4-51,6-2 1,3 1 7,-3-2 1,6-1 22,17 20-22,11-37 78,37-11-45,6-34 67,-23-1 1,-3-4-54,-7-2 0,-4-3 17,-4-3 0,-5 2 8,3-11-100,-6 13 16,-3 12-50,-3 11 34,-4 18-124,3 30-576,6 15 632,15 5 118,1-23 135,10-22 50,-6-27 559,19-25-542,-22 8 0,0-3-113,0 1 1,0 0-90,-1 0 0,-1 3 95,11-3-95,-3 16-56,1 8 50,-2 25-313,1 11-409,-11 9 0,0 6-65,-2 2 1,-2 3 206,0 6 1,-4-1 568,-7-14 1,-8-4 16,-23 8 151,-17-33 342,2-10 0,-1-6 2,6-7 1,1-2-177,-24-14-302,30-13-17,46 12-95,17 0-23,-7 15 0,3 0-267,5 1 1,2 0 325,2 0 1,2-1-43,17-5 0,-1-1 81,-16 6 1,-3-1 38,10-4 1,-4 1 198,-2-3 225,-15 3-62,-15 8-107,-12 3 1,-31 27-202,-13 29-68,19-21 1,1 2 11,3 7 0,5 0 50,4 17-67,21-4-112,14-7-115,12-22 0,8-7 143,7-6 0,5-9-24,-11-7 0,2-5 0,-2-8 108,2-15 0,-2-10 0,-6-3-4,-7 1 0,-4-2 1,-4-6 35,-4-2 0,-3-6 0,-3 0 0,-3 5 181,-3 6 0,-4 5 1,-1-1 82,0-3 1,-1-1 0,-6 10-157,-14-2-78,-4 59-46,-3 47-16,14-10 0,3 6-440,0 6 1,1 2 405,2 1 1,1-1-121,0 1 0,1-1-240,0-10 1,2-3 393,-1-9 0,0-3 706,1 14-454,0-34 392,3-25-179,7-46-437,0 7 0,5-5-94,0 7 1,2-1 0,2 1-13,8-12 1,3 5-444,6 4 0,3 10-269,-5 18 0,0 7-283,2 1 1,1 4-337,1 4 1,1 4 317,13 9 0,0 4 836,-4 0 0,-2 3 1084,4 4 0,-4 1 583,8 8-29,-30-14-251,-21-8-679,-4 7-453,-17 37 0,13-29 0,-13 23 0</inkml:trace>
  <inkml:trace contextRef="#ctx0" brushRef="#br0" timeOffset="176198">20126 2010 25892,'61'-11'26,"0"1"0,0-1 0,0 0 0,-1 4 0,5 0 1,1 0-1,3 1 0,-1 1 0,-1 1-108,-9 1 1,-1 1-1,1 1 1,-1 0-1,1 0 1,0 0-1,0 0-810,2 0 0,0 0 0,0 0 0,1 0 0,-2 0 0,0 1 1,-1-1 765,3 1 1,0 0 0,-1-1 0,-2 1 0,-3 0 0,-4 0-71,15 0 0,-6 0 0,-4 0 242,-8 0 0,-1 0 0,-5 0-489,5 0 1,-5 0-4723,6-2 3443,-77 2 0,-19 0 1660,15 1 0,-2 0 0,-21-1 0,2 1 1,3 3-1</inkml:trace>
  <inkml:trace contextRef="#ctx0" brushRef="#br0" timeOffset="176430">19863 2311 24822,'57'-6'83,"1"0"0,-1 0 0,0-1 1,5 2-1,0 0 0,1 1 1,1 0-1210,-11 3 1,0 0 0,0 1-1,1 0 1,0-1 1125,2 1 0,1-1 0,0 1 0,0 0 0,-1-1-227,-1 0 0,-1 1 0,0-1 0,-1 0 0,0 0 87,10-1 0,-2 0 0,1 0 0,1 0-244,-8-1 0,2 0 0,0 0 0,-2 0 0,-4 0-274,11-1 1,-6-1 0,2 0-582,9-1 0,1 0 0,-8-2 1239,-7-3 0,-9 0 0,6 0 0,-7-3 0</inkml:trace>
  <inkml:trace contextRef="#ctx0" brushRef="#br0" timeOffset="176580">22633 2184 16824,'0'0'0</inkml:trace>
  <inkml:trace contextRef="#ctx0" brushRef="#br0" timeOffset="177196">23141 2050 26637,'14'62'187,"-7"-28"1,-2 3-342,-2 25 0,-1 3-1452,0-16 1,0 1 291,1 16 1,1-1 1313,0-15 0,1-6 0,-1 6 0,1-4 0</inkml:trace>
  <inkml:trace contextRef="#ctx0" brushRef="#br0" timeOffset="177531">23816 2179 25124,'-16'47'-17,"0"-1"0,0-2 1,6 0-18,16 5 1,8-2-569,-4-10 1,3-1 523,9 11 0,4-2 75,-3-15 0,2-2-39,1-1 0,0 0 217,-1-3 0,-1 1-256,1 4 0,-3 1 337,-1 16-250,-22-6 100,-32-19-106,-24-15-154,23-5 0,-1-1-412,-2-3 1,-2-1-914,-1-3 1,-1-4 1478,-7-8 0,4-1 0,-6-3 0,3-6 0</inkml:trace>
  <inkml:trace contextRef="#ctx0" brushRef="#br0" timeOffset="177964">23907 2284 22951,'53'-11'2,"0"0"0,-1 0 0,-1 4-599,-11 7 0,-1 2-218,1 0 1,1 2-497,8 4 0,-1 2 1135,-12 1 0,-2 2 579,25 12 538,-36 3 224,-25-5 1204,-20 22-918,-5 16-1325,11-29 0,2 0 61,3 3 1,3-2 115,3 17-46,14-4 107,12-4-229,18-9 117,15-9 129,-9-15 0,4-6 47,1-8 1,1-8-93,6-10 0,-3-7-594,-15 0 0,-7-6 286,-10-6 0,-8-3-28,-7 9 0,-7-1-3,-12-14 0,-9 0-87,-8 7 1,-7 3-426,2 13 0,-5 2 0,1 4-639,-12-1 1,1 9-1199,2 15 0,6 11 2352,0 25 0,20-10 0,11 4 0</inkml:trace>
  <inkml:trace contextRef="#ctx0" brushRef="#br0" timeOffset="178112">25219 2518 20084,'-46'25'-1083,"0"-1"1,10-8 0,7-2 0,13 3 0</inkml:trace>
  <inkml:trace contextRef="#ctx0" brushRef="#br0" timeOffset="178449">22633 3382 26872,'64'-8'92,"0"-1"1,0 1 0,-1-1 0,-7 2 0,-3 0 0,1 1 0,2 2-748,-3 3 0,1 3 0,1 0 0,1 1 0,0 0 660,3 0 1,0 1-1,0 0 1,1 0 0,-2 0-18,-2-1 1,-1 0 0,-1 0 0,1 0 0,0 0-87,2 0 1,2 0-1,-2 0 1,-1 0-1,-4-1-9,10 0 1,-4-1 0,-6 0-169,1-1 1,-9 0 553,-6 0-2906,-13-2-885,-55 1 0,-26 1 3512,6 0 0,-5-1 0,2 0 0,7 1 0,2 0 0,-1 0 0,-1 0 0,0 0 0,1 0 0</inkml:trace>
  <inkml:trace contextRef="#ctx0" brushRef="#br0" timeOffset="178663">22497 3657 25275,'58'-6'155,"0"0"1,0 1-1,0-1 1,0 2-1,1 0 1,2 0 0,1 0-1,1 0-145,-3 0 0,2 1 1,2-1-1,0 0 0,-2 1 1,0-1-650,3 1 1,0 0 0,-2 1 0,1-2-1,0 1 319,4-2 1,2 0 0,-1 0 0,-4-1 0,-7 2-355,-2-1 0,-7 0 0,1 0-932,11 0 0,2-2 1,-6 1 1605,-3 1 0,-8-1 0,7 1 0,-6 0 0</inkml:trace>
  <inkml:trace contextRef="#ctx0" brushRef="#br0" timeOffset="178830">24905 3694 25438,'20'-10'-2458,"-4"1"0,-16 7 1,0 1-1</inkml:trace>
  <inkml:trace contextRef="#ctx0" brushRef="#br0" timeOffset="179913">27492 4537 26726,'6'22'639,"-10"19"-639,-14 5 0,-4 6-1201,1-1 1,0 2 1177,-2 3 1,0 3-337,5-13 1,-1 1 0,1-1-175,-2 4 1,0-2-252,-4 7 0,2-4-602,-1-4-2199,6-22 1664,15-44 1629,25-30 797,3-12 57,-7 28 1,3 4 798,8 0-543,-2 12-101,2 10 898,23 20-1809,-22-3 1,1 2-73,0-1 0,0 1-222,24 7-61,-28-16 549,-9-18 208,-10-8 1472,-5-41-400,-5 29 0,-1-1-104,0-3 0,0 2-386,-2-10-571,-1 25 184,2 38-160,-1 20 1,0 7-188,1-3 0,0 2-295,-1 22 0,0 4 20,2-22 1,2-1 0,-1-1-1047,2 5 0,0-1-827,3 9 1,2-5 2091,13 5 0,-7-29 0,2-9 0</inkml:trace>
  <inkml:trace contextRef="#ctx0" brushRef="#br0" timeOffset="180931">28528 4909 26217,'-45'-8'61,"0"1"1,0 5 0,2 10-60,9 15 1,3 8-6,-3 2 1,1 5-146,6-2 1,0 4-1,4-1-794,-3 16 1,4-1 941,-2-2 0,6-3 123,18 14 369,17-46-329,13-10 493,6-17-180,17-26-325,-29 10 0,-1-3-28,2-4 1,-2 1-130,5-11 803,-15 21-865,-7 30-100,10 33-25,1-11 0,3 2-34,1 2 0,2-1-105,6 1 0,3-6 231,21 1 101,4-12 17,-1-9-12,-3-17 29,-5-11 81,-16-14 0,-3-10-26,0-10 1,-3-6-703,-6 9 1,-1-3-1,-3 2 697,3-14 0,-5 3-14,-5 10 0,-3 6 93,-3 5-163,-11 24 367,-14 64-347,10-1 0,1 5-62,-2 4 0,3 2-241,3 5 1,6-3 167,6-20 0,5-3-70,16 24 1947,15-16-1947,-4-27 0,3-10 84,4-21 0,0-12 67,2-2 1,-1-9-817,-13-4 1,-3-6-1,-2-2 850,-5 0 0,-2-2 0,0 1 0,0-3 0,-1 0 0,0 0-62,-2 4 0,-2 0 0,0 2 280,3-16 1,-2 5 264,-5 17 1,-5 9-439,-6 11-45,-17 67 28,2 7 0,-1 8-653,3-10 0,0 3 0,1 0 625,0 3 0,1 1 0,0-1 0,2-2 0,2-2 0,0 0 561,1-3 1,2-1 0,2-2-582,6 12 1,4-3-18,-1-11 1,4-3 33,4-8 1,5-7 2,16-4 274,3-11-241,4-23-27,-10-8 0,1-7 38,3-10 1,1-4-26,5-7 1,-2 0-17,-10 10 0,-3 4-9,8-7 2651,-28 35-2645,-5 24 279,-3 10-260,-1 4 1,-1 5-62,2-1 0,1 0-20,8 4 1,3-2 61,10 9 34,24-24 33,-7-19-39,-7-10 0,1-5 134,-1 0 1,-1-2-82,3-2 0,-2-1-81,7-8-145,-20 14-191,-13 9-4235,17 6 4571,13 0 0,-10 1 0,2-2 0</inkml:trace>
  <inkml:trace contextRef="#ctx0" brushRef="#br0" timeOffset="181062">30353 4726 17339,'-51'-4'-629,"-1"1"1,13-1-1,7 2 1,12 2 0</inkml:trace>
  <inkml:trace contextRef="#ctx0" brushRef="#br0" timeOffset="181215">29116 4793 16521,'66'1'65,"1"1"1,-19-1 0,2 0 0,-1 0-727,1-1 0,1 1 0,-1 0-2616,0 0 0,1-1 0,-1 0 2891,-2-2 0,0-2 0,-5 2 0,-5 1 0,-5 0 0,13-7 1</inkml:trace>
  <inkml:trace contextRef="#ctx0" brushRef="#br0" timeOffset="181980">30638 4445 25959,'-16'64'57,"-1"1"1,7-19-1,0 1 1,3 1-42,2 1 1,3 1 0,1 0-831,-1-1 0,1 1 1,0-1 712,0 18 0,1-2-392,-1-9 0,2-4 371,0-11 1,0-4-98,0 17 655,2-22-436,0-22 118,1-8 66,0-13 1737,14-24-1265,7-14-247,4 1-109,3 7-115,-8 26-185,3 6-101,2 13-263,11 34-146,-23-8 0,-4 5 53,0 11 1,-9 3 201,-18-3 1,-9-4 254,3-9 0,-6-7-45,-23-6 0,-2-9 180,-10-12 61,12-19-163,78-20-33,22-3-410,-5 19 1,3 1 386,-11 6 1,1 0 78,11-3 0,-1-1 325,-11 5 0,-1 2-297,-2 0 0,-4 4-84,-3 10-11,-22 17-79,-6 14-106,-2 10 752,1 1-942,-2 18 318,19-12 102,16-5 33,8-22 118,9-18-118,-11-12 364,18-15-11,-2-5-218,2 0-202,-23 12-39,-16 12-23,-12 9 62,0 5-89,4 7 83,4 6-280,8-1-498,27-2-1804,15-12 1286,-30-9 0,0-5-467,4-10 0,-2-8 1769,-1-18 0,-4-1 0,4-7 0,-15 19 0,-1 1 0</inkml:trace>
  <inkml:trace contextRef="#ctx0" brushRef="#br0" timeOffset="182129">31975 4824 23607,'-35'53'60,"1"0"0,11-3 0,3 4 0,6-1-480,8 7 0,5 1-816,-1-12 0,0 3 0,1-6-881,1-6 0,0-4 2249,0 29 0,0-30 0,0-11 0</inkml:trace>
  <inkml:trace contextRef="#ctx0" brushRef="#br0" timeOffset="182764">31790 5245 24603,'54'-31'-19,"0"1"1,-4 1-1,-4 9-305,4 19-63,-5 1-55,-7 0-23,-3 0 258,-17 0 117,-2 0-240,-14 0 279,-2 0 51,-6 0 68,-7 4 251,-7 5 174,-17 23-124,8 25-243,15-18 0,4 2-123,8-4 0,7-2 72,4 0 1,7-5-70,25 5 38,-6-18 1,4-6 5,1-4 1,1-4-18,0-2 1,-1-6-12,-4-4 1,-3-4-6,11-22-17,-4-6-380,-4-8 375,-6-3-163,-7-4 78,-14 21 1,-4-1-85,-8-18 45,-7 8 12,-13 27 111,3 27-89,3 11 95,8 15 5,11 32-22,14-29 1,3 0-4,-2 0 1,3 0 29,9-3 0,2-4-178,17 9 163,-1-3-1,-4-4-50,-6-3 22,-10-4-117,-9 11 95,-16 6 56,-26 11 56,-6-11-123,-17-6-370,13-16 437,-13-7 0,26-5 0,-5-4 0</inkml:trace>
  <inkml:trace contextRef="#ctx0" brushRef="#br0" timeOffset="182895">33067 5448 12466,'0'0'0</inkml:trace>
  <inkml:trace contextRef="#ctx0" brushRef="#br0" timeOffset="183345">27947 5791 15289,'66'-2'674,"0"0"0,1 0 0,-14 1 0,1-1 0,1 2 0,-1 0-1751,1 2 0,0 0 0,0 2 0,1-1 1176,3 1 1,0 0-1,2 0 1,4 2 4,-9-1 1,4 1-1,2 1 1,0 0 0,-1-1-1,-3 1-359,0-1 0,-2 0 0,-2 0 0,2 0 0,1-1 265,2 1 0,2 0 0,1 0 1,0 0-1,-2-1 0,-4 0-10,8 0 0,-4-1 0,-1 0 0,3-1 44,-1 0 1,2-1 0,2 0 0,-2-1 0,-2 0-106,4 1 1,-3-1 0,0 0 0,0 0-100,2-1 0,1 0 0,-3 1 0,-4 0-228,-5 0 0,-5 1 0,-6 1-1489,19 4-4010,-59 21 5887,-26-9 0,-10 4 0,9-14 0</inkml:trace>
  <inkml:trace contextRef="#ctx0" brushRef="#br0" timeOffset="183730">27138 6085 22207,'52'3'261,"0"-1"1,-1 1-1,1-1 1,6 1 0,0 1-1,1 0 1,1 0-1327,-7 1 0,0 0 0,0 1 0,2-1 0,0 0 1066,6 1 0,1 0 0,0 0 1,2-1-1,-1 0-151,-8 0 0,0-1 0,-1 0 0,3 0 0,1 0 0,3-1 128,0 0 0,2 0 0,3 0 1,2 0-1,0-1 0,1 1 1,0-1-1,-1 1-28,-7-1 1,0 0 0,0 1 0,1-1 0,0 0 0,-1 0 0,1 0 0,-1 0 0,0 0-25,0-1 0,0 1 0,0 0 0,0-1 0,0 0 0,-1 1 0,0-1 0,-1 0 0,-2 1 74,10 0 0,0-1 0,0 1 0,-2 0 0,-3 0 0,-3-1 0,-4 0-146,6 1 0,-5-1 0,-3-1 0,-2 1 146,7 0 0,-3-1 0,-4 1 746,6-1 0,-4 0-430,-10-1 1,-3-1 1999,13-3-2702,-17 0 1908,-18 1-3533,-10 7-3130,0 7 5141,10 4 0,-9-3 0,2-3 0</inkml:trace>
  <inkml:trace contextRef="#ctx0" brushRef="#br0" timeOffset="183878">31632 6497 14432,'0'0'0</inkml:trace>
  <inkml:trace contextRef="#ctx0" brushRef="#br0" timeOffset="208697">13716 780 23007,'29'60'90,"-3"-1"-51,-12-10-39,-1 3 8,-4-14 1,0 1-9,-1-5 0,1 0 50,7 31-16,-3-25 487,-3-29 470,1-6-195,8-15-368,9-16 1,7-10-375,-3 2 1,5-6-1,3-2 1,2-2-437,-5 6 1,3-2 0,2-1-1,1-1 1,1 1 0,0 0 370,3-2 1,3 0 0,0 0 0,0 0 0,0 2-1,-2 1 11,1 0 0,0 0 0,-1 2 0,-2 3 0,-1 3 2,14-4 0,-3 4 0,-9 8 4,13 2-34,-13 7-146,-20 8 6,-6 2 162,-14 3-218,-7 2-4011,0 0-1346,5 1 5581,-3 2 0,4-1 0,-6 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53:20.597"/>
    </inkml:context>
    <inkml:brush xml:id="br0">
      <inkml:brushProperty name="width" value="0.09071" units="cm"/>
      <inkml:brushProperty name="height" value="0.09071" units="cm"/>
      <inkml:brushProperty name="color" value="#FF0000"/>
    </inkml:brush>
  </inkml:definitions>
  <inkml:trace contextRef="#ctx0" brushRef="#br0">4949 4695 9890,'-46'-2'-30,"1"0"0,3 1 0,3 0 30,-3 0 398,-1 0 352,0 1 280,1-1 113,0 0-247,2 0-84,2-1 23,1 0 151,5 1 156,2 0-206,4-1 44,4 1-151,5 0 403,3 0-688,8 1-410,8 0 471,59 5-468,-18-2 1,5 2-828,7-1 1,6 2 0,2-1 728,-12 0 0,1 0 0,3-1 0,4 1 5,0 0 0,5 0 0,3 0 0,2 0 0,0 1 0,0-1-35,-8-1 1,1 0-1,1 1 1,1-1 0,-1 0-1,0 1 1,1-1-382,0 0 1,0 0 0,1 1 0,-1-1 0,0 0 0,-1 0 0,0 0 371,5 0 0,0 0 0,0 0 0,-3 0 0,-1 0 0,-5-1 8,7 0 1,-5 0-1,-2-1 1,-1 0-444,-6 0 1,-1 0 0,-1 0 0,1-1 450,2 0 1,1 0 0,-2 0 0,-4-1 16,13-2 1,-5-1-31,5 1 0,-10-2-112,-21-2-3616,-8 1 4292,6 5 0,-12 0 0,8 0 1</inkml:trace>
  <inkml:trace contextRef="#ctx0" brushRef="#br0" timeOffset="681">10681 4835 21170,'-14'0'1815,"16"0"-1569,41 0-201,-3 0 0,7 0-1668,-1 0 0,4 0 1,2-1 1625,11 1 1,3 0 0,2 0 4,-11 0 0,1-1 1,1 0-1,0 1-7,1 0 1,0-1-1,-1 1 1,0 0 80,-4-1 0,-1 0 1,-1 0-1,1 0-110,4-1 0,0 1 0,0-1 0,-5 0-164,1-1 0,-3-1 0,-2 0-144,21-1 0,-8-1-667,-4-6-1156,-51-1 2159,-55-6 0,26 8 0,-31-2 0</inkml:trace>
  <inkml:trace contextRef="#ctx0" brushRef="#br0" timeOffset="982">10387 4998 21920,'63'0'87,"-1"0"1,0 0 0,-12 0 0,0 0 0,2 0 0,3 0-60,7 0 0,3 1 0,3 1 0,1-1 0,-1 0-670,-11 0 1,0-1 0,0 1 0,0 0-1,1 0 1,0 0 641,5 0 0,3 0 0,0 0 0,-1 0 0,-2 0 0,-4 0 9,7 0 1,-4 0 0,-3 0 0,-5 0 10,-3-1 1,-4-1 0,-9 0 1775,5-3-749,-16-1 319,-7-2-710,-11 0-1620,-3 4-6647,5 9 8159,21 16 0,-14-8 0,10 5 0</inkml:trace>
  <inkml:trace contextRef="#ctx0" brushRef="#br0" timeOffset="1129">13549 5256 16913,'0'0'0</inkml:trace>
  <inkml:trace contextRef="#ctx0" brushRef="#br0" timeOffset="1716">14672 5062 20235,'-37'-10'1644,"1"0"0,-20-6-1028,51 12 50,11 2-434,27-2 1,13 0-160,6 0 0,6 1-901,-11 1 0,4-1 1,2 0-1,1 0 849,1 2 0,0-1 0,2 1 0,4 0-24,-6 0 0,2 0 0,3 1 1,1-1-1,0 1 0,-2-1-145,0 1 1,-1 0 0,0 0 0,0 0 0,1 0 0,0 0 154,3-1 1,1 1-1,1 0 1,-1 0-1,-2 1 1,-5-1-7,8 0 0,-3 0 1,-4 0-1,-5 0 35,20 0 1,-13 0-132,-13-2 95,-15-1-34,-8-1-1232,-10 0-4431,-55 2 5697,-1 5 0,-4 2 0,13-4 0,0 0 0,-5 3 0,0 1 0</inkml:trace>
  <inkml:trace contextRef="#ctx0" brushRef="#br0" timeOffset="1950">14667 5154 21741,'55'1'301,"-1"0"1,0 0 0,1 0 0,-1 1 0,5-1 0,-2 1-1,1 0 1,5 0-1236,-6 0 0,4 1 0,3-1 0,0 1 0,-1-1 0,-4 1 934,0 0 0,-4-1 0,0 1 0,0 0 0,2-1 7,0 0 1,3 0-1,0-1 1,0 1-1,-2-1 1,-4 0-1,6 1 0,-5-1 0,-1 1 0,2-1 233,7 0 1,2 0-1,-2 0 1,-9-2-216,4-3 1,-9-1-186,-13-2 0,-5-1-1834,14-13 2224,-24-8 0,-17 16 0,-3-1 0</inkml:trace>
  <inkml:trace contextRef="#ctx0" brushRef="#br0" timeOffset="2129">17227 5559 15317,'0'0'0</inkml:trace>
  <inkml:trace contextRef="#ctx0" brushRef="#br0" timeOffset="5656">13188 1529 8270,'0'0'0</inkml:trace>
  <inkml:trace contextRef="#ctx0" brushRef="#br0" timeOffset="6002">12361 1582 25331,'62'-12'38,"0"0"1,0 0 0,0 0-1,-7 3 1,1-1 0,1 0-1,1 1 1,0 1-1171,5-1 0,2 2 0,0 0 0,1 0 0,1 0 1132,-8 1 0,0 0 0,1 1 0,0-1 0,3 0 0,2 0-36,-3 1 1,3-1 0,2 1 0,1 0 0,0-1 0,0 1 0,-3 0 0,-2 0-188,5-1 1,-4 1-1,-1 0 1,0-1-1,1 1 1,2-1 176,-2 1 0,4-1 1,1 1-1,-1-1 1,-1 0-1,-4 0 1,-5 0-85,8-1 0,-4 0 1,-5-1-1,-1 1 83,7-3 1,-4 1-1,-4-2-157,4-2 0,-7-2 204,-18 2 0,-6-1 1603,0-13-1754,-17-3 1912,-14-1-3187,-18 8 1,-9 2-964,-9 2 0,-5 2 745,-6 0 0,-3 3 1938,-12 3 0,6 4 1,8 5-1,0 1 1</inkml:trace>
  <inkml:trace contextRef="#ctx0" brushRef="#br0" timeOffset="6233">15002 996 23013,'60'-5'90,"3"1"-127,-21 11 1,1 5-34,-3 7 0,-2 4-217,0 1 0,-4 2 267,-11 6 1,-7 1 19,-11 17 101,-22-13 1,-10 1-323,-7 5 0,-3-1-656,-3 0 0,0 0-1008,-1 3 1,6 0-312,16-15 1,6-1 2195,-3 33 0,11-30 0,5-12 0</inkml:trace>
  <inkml:trace contextRef="#ctx0" brushRef="#br0" timeOffset="6685">16501 831 22195,'0'58'222,"0"0"0,0 0 1,0-2-167,0-12 0,0 1-446,0 17 1,0 1-2862,1-11 1,-2-3 3250,-3-3 0,-1-4 0,3 0 0,-7-37 0</inkml:trace>
  <inkml:trace contextRef="#ctx0" brushRef="#br0" timeOffset="6950">16604 524 23063,'56'-32'5,"1"0"1,-3 2 0,-4 13-68,6 33 23,-6 14-110,-26 3 1,-9 8 117,-11 6 1,-8 2-929,-4 1 1,-7-1 947,-12 2 0,-8-5 13,-2-13 1,-1-5-6,-3 0 1,0-1 10,1-3 1,0 1-2099,-2 4 1,4 2 2089,14-6 0,3 0 0,-14 16 0,32-19 0</inkml:trace>
  <inkml:trace contextRef="#ctx0" brushRef="#br0" timeOffset="7366">17067 1157 24211,'56'-24'18,"0"0"1,9 17 0,-5 15-47,-27 12 0,-5 8-501,9 12 1,-5 2 393,-14-8 1,-6 0 8,-3-2 0,-3 1 146,-3 7 0,-7-1-20,-25 17 201,3-8 34,-12-28-117,20-22 106,9-14 564,7-13-782,18-17 162,9-13-165,7 10 0,6-1-786,1 4 1,2 1 782,0 1 0,1 5 0,-6 12 0,-1 7-17,5 11-44,-6 24 55,-7 12-196,-13 7 1,-3 6-1440,0 2 0,-3 1 1641,0 11 0,-1-2 0,0 7 0,-6-18 0</inkml:trace>
  <inkml:trace contextRef="#ctx0" brushRef="#br0" timeOffset="7518">17989 796 15681,'0'0'0</inkml:trace>
  <inkml:trace contextRef="#ctx0" brushRef="#br0" timeOffset="8017">18301 1264 25085,'0'34'-445,"0"1"1,0 12 0,0-1 169,2-6 1,1-3 305,6 1 0,3-4 137,14 3-162,18-32 262,-2-21-89,-7-6 1,2-6 58,0-5 0,0-2-140,0 1 0,-1 0 2,-7 4 1,-3 4-101,0 3-11,-10 12-22,-8 10-119,-4 14-55,-4 8-515,-5 24 621,2-11-56,-3 8 196,5-22-33,11-10 313,5-7 17,11-14 219,25-22-455,-24 12 1,2-1-3,4-3 0,-1 2-103,14-6 5,-16 14-213,-17 21-734,-2 9-2341,0 11 3288,8 11 0,1 1 0,-6-7 0,19 25 0</inkml:trace>
  <inkml:trace contextRef="#ctx0" brushRef="#br0" timeOffset="9035">19752 1310 20487,'-12'-38'1313,"0"-1"1,-14-19-1197,-1 44-117,-6 24 0,4 16 0,0 7-8,6-3 0,2 2-474,-8 17 1,3 2 319,12-15 0,3 0-67,1 7 0,7 0 45,30 18 279,1-12-50,31-29 90,-12-32 234,-1-6-5,-4-18 118,-5-7-208,-5-3 141,-5-2 33,-6 7 584,0-2-1032,-6 24-22,-1 15 22,0 26 0,0 16-126,0-8 0,4 0 8,2-4 0,3-1 124,9-1 0,2-3-6,23 0 0,1-29 61,-17-11 6,-4-13-55,-1-6 55,-5-3-67,-3 0 285,-7 5-105,-6 8-180,-7 12-68,-4 17 68,-4 17-5,-3 19 22,-1 11-68,1 4-240,10 13 190,25-21 101,-3-24 0,3-5 62,33-16-405,-28-8 0,-1-5 343,18-23 0,-28 15 0,0-3-74,0-1 1,-1-3 103,10-16 1,0-5 19,-2 0 1,-2-2 78,-8 13 0,0-1 0,-2 3-70,1-4 0,-3 4-59,1-9-28,-15 35 28,-4 22 39,-11 46-36,7-2 0,1 5-572,-2-1 0,1 2 580,5-13 0,2 1 1,2-2-12,3 7 0,2-3 0,3-1 0,2-1 143,0 0 1,1 1-116,4 11 0,-1 1-65,-3-3 1,-3 0 30,1 5 1,-6-3-12,-7-20 1,-6-4 16,-18 8 213,-15-33-157,-28-22 19,32-12 1,2-7 5,2 2 0,4-4-215,4-12 1,9-2 136,15 7 0,9-1 6,8-3 0,6-2 1,1 2-268,11-10 1,3 1 51,-2 6 0,4-2 1,2 2-451,4 5 1,3 3 0,1 3-423,1 6 1,1 4 0,0 0 733,-1 1 1,0 1-1,0 5 204,-6 6 0,0 4 0,-3 4 140,-2 6 0,-2 4 192,-3-2 0,-2 2 514,24 16 531,-29-9 1,-2 2-302,9 12-923,-6 20-3626,-23-11 3901,-15 9 1,2-25 0,-4-6 0</inkml:trace>
  <inkml:trace contextRef="#ctx0" brushRef="#br0" timeOffset="9666">14204 2008 26435,'52'-12'114,"-1"0"1,-6 7 0,3 5 0,7 4-99,-4 5 1,5 5 0,5 4 0,2 1 0,2 1 0,0-1-725,-8-4 1,1 1-1,1 1 1,1-1-1,1 1 1,0-1-1,1 1 1,-2 0 650,3 0 0,0 0 1,0 0-1,1 0 0,-1 1 1,1-1-1,-1 0 0,1 0-172,-1 0 1,1 0-1,1 0 1,-1 0 0,0-1-1,-2 1 1,-2-2-1,-2 0 77,1-1 1,-4 0 0,-2-1 0,0 0 0,1-1 0,1 0-273,7 1 0,2 0 0,1 0 0,-1-1 0,-2-1 0,-3-1-387,7 1 0,-2-1 1,-3-1-1,-2-4 242,17 1 0,-2-4 0,-25-12 424,-30-25 145,-54 1 0,-24 0 149,12 10 0,-6 3 1,0 0 384,-4 0 0,-1 1 0,0 2-174,4 1 1,0 1 0,3 2 677,-14-3 1,8 4 2429,-7 0-2745,54 17-275,64 22-395,-5-3 0,6 3-41,-12-5 1,1 2 0,1-1-12,1 2 1,-1 1 0,-2-1-2,13 8 0,-5-1 215,-14-6 1,-5 2-295,-8 2 1,-11 3 78,-30 26-51,-19-3 608,0-29 0,-6-6-1120,-1-7 0,-1-3-849,-2 1 1,-2 0 1411,-8 0 0,4-1 0,-7 1 0,4-1 0</inkml:trace>
  <inkml:trace contextRef="#ctx0" brushRef="#br0" timeOffset="10302">18301 2373 21035,'-20'-45'476,"0"0"1,-2 4-1,-5 10-381,-34 14-53,25 12 0,-1 3-598,-2 7 0,0 5 573,1 0 0,2 7-17,0 20 0,6 8 109,9-9 0,7 2-106,7 15 0,11 1 11,11-10 0,8-2-478,9 1 0,5-1 481,3 0 0,5 1 93,0-2 0,4 2 1,-8 1-249,-6 7 1,-20 0 165,-38 5 0,-19-7-25,5-20 0,-9-10 27,-17-10 0,-11-9 0,15-4 182,11-8-184,43-10-28,37 6 0,14 2-31,2 1 1,5 1-249,3 0 1,5-1-1,-4 1 273,-2 0 1,-1 0 8,-9 2 1,3-1 0,-2-4 78,0-3 0,-2-4 0,-3 1 108,-5 1 1,-1-1-116,14-11 1,-13-2 64,-32-5-90,-49 16-50,9 19 0,-4 10 17,-10 17 0,1 9-281,9-1 1,6 5 266,8 9 0,9 3 39,8-13 0,10-1 285,19 14 1,15-3-1990,-2-20 1,7-4-1,4-1 1662,11 1 0,5-2 0,-3-3 0,8-3 0,-5-5 0,-14-9 0,0 0 0</inkml:trace>
  <inkml:trace contextRef="#ctx0" brushRef="#br0" timeOffset="11050">19315 2765 22088,'-40'16'469,"-1"-1"0,-3 13 0,8 9-469,17 9 0,7 3-1214,-3 1 0,4 1 889,5 3 0,7-2-95,7-15 0,6-3 195,3-2 0,5-2-13,7-3 0,4-4 126,3-5 0,3-4 333,2-3 0,2-6 95,17-8 1,0-7 226,-17 0 0,-1-4-226,10-7 1,-4-6 74,-21 4 0,-4-3 1113,0-9 0,-4 0-872,3-15-405,-20 9-278,-17 43 33,-14 28-33,4 19 5,7 8-247,8 5 23,11-1-320,16-7 337,4-25 0,5-5 190,4-9 1,3-4 61,27 1 17,-11-31-79,-31-19 68,-11 0 0,-4-5 44,-9-5 0,-3-3 297,0-9 1,-1 0-155,-3 15 1,1 3 401,-4-18-433,13 39-106,15 11-39,8 6 61,18 13-123,8 9 9,-10 7 0,0 8-200,-2 8 1,-2 2-326,1 0 1,-4 1 282,-7 2 1,-5-3-434,-1 13-330,-8 2 537,-3-25 509,-3-6 68,-2-31 286,0-12-175,0-13 844,7-5-810,7-7-94,10 1 189,10 1-195,5 3 134,-11 17 0,2 3-247,24-3-212,-3 26-246,-23 21-712,-18 26-1412,-10 2-330,5-16 0,5 0 2907,9-8 0,2-2 0,4 24 0,10-31 0</inkml:trace>
  <inkml:trace contextRef="#ctx0" brushRef="#br0" timeOffset="11341">20953 3362 18386,'14'-48'1938,"1"0"0,-2 5 0,-3 10-1602,-5 21-336,-3 21 0,-2 15 0,-4 22-373,1-5 1,3 4-250,2-2 1,5-1 576,10 1 1,5-5 161,21 9 578,18-49 49,-18-26-115,-3-22-293,-21 18 1,-3-5-325,-3-8 0,-3-7 0,-3-3 55,-4 4 0,-3-2 0,-2-1 1,-1-1-533,-3-5 0,-3-1 1,-1 0-1,-1 4 465,-3-9 0,-1 3 0,-5 7-261,-12-9 1,-7 29 148,9 56 0,-3 23 0,4-9 0,-11-12 1,6 35-1,1 0 0</inkml:trace>
  <inkml:trace contextRef="#ctx0" brushRef="#br0" timeOffset="12549">22044 3273 24553,'-3'-53'524,"-1"1"1,-9 0 0,-10 12-626,-10 30 1,-4 11-94,0 2 1,-1 7-678,-6 16 0,4 9 540,13 1 1,5 3 150,3 2 1,4 1 5,3-2 1,7 0 292,10 5 1,11-3-78,9-15 0,5-4 11,0 2 0,2-6-82,6-16 1,-2-8 432,9-14-133,-5-13-86,-7-10 286,-14 12 0,-1-2-163,12-23-308,-5 8-39,-11 22-73,-8 31 34,-3 15 442,1 18-801,1-2 1,2 2 141,3-3 0,4-2 272,6 3 1,4-5 151,36-3-129,-5-35 263,-3-22 29,-18-11 55,-14 8 0,-1-1 191,13-26-476,-3 6-62,-14 28-34,-7 36-302,-3 16 72,4 15-212,5 2 0,5-4 364,6-9 45,17-14 168,-10-20-90,12-18 409,-17-20-145,0-11 44,-3-7-158,1-4 165,0 1 186,-8 23 1,1 2-60,10-18-453,-3 11-50,-13 30-51,-10 33 118,-2 16-17,0 25 14,0-4 0,0 5-509,0-17 0,0 0 1,1 1 350,0 0 0,1 0 1,0-1 25,1 17 1,1-5 22,2-20 0,0-3-124,1 6 0,0-2-44,8 20 263,0-11 0,2-27 246,25-43 108,-2-5-475,-7 3 1,1-4 187,-5 1 0,-1-2 134,3 0 1,0-2-65,-1-2 1,-1-3 119,9-12 1,0-3-79,-8 6 0,-2 0-123,-1 3 0,-2 3 1116,0-8-1228,-20 39 56,-7 24 0,-9 18-67,-8 24 95,6-21 0,-2 5-323,0 6 0,-1 6 0,-1 3 80,2-5 1,-1 3 0,0 1 0,1 0-388,-1-1 1,0 1-1,1-1 1,-1 1 318,0 1 0,0 1 0,0-2 0,1-5-484,-4 13 0,1-3-2298,-1 2 1,0 0 1787,0 0 0,-2 0 136,4-14 0,-2 1 0,-2-3 1631,-13 14 0,-2-7 459,5-11 1,-4-12 1089,-11-23 0,-1-15-1154,16-7 0,3-7 300,-11-9 1,4-10-352,14-4 1,7-8 0,10-3-577,12 3 1,9-3 0,6-2-1,4 1-194,2 1 0,5-1 0,3 0 0,3 2 0,0 2-426,1 5 1,0 2 0,3 2 0,1 2 0,1 3 371,2 4 0,3 1 0,1 4 0,-2 3 0,-4 5-10,2 3 0,-3 5 0,-1 3-25,17-2 0,-4 4-54,-13 6 1,-4 6-563,-7 9 0,-4 4-400,0 14-763,-33 17-212,-9-11 351,-2 0 1665,10 7 0,6-20 0,4-1 0</inkml:trace>
  <inkml:trace contextRef="#ctx0" brushRef="#br0" timeOffset="12683">24422 4100 8601,'0'0'0</inkml:trace>
  <inkml:trace contextRef="#ctx0" brushRef="#br0" timeOffset="14666">2852 7016 18789,'-29'11'3142,"7"1"-2654,22-8-12,0 4-89,0-3-85,3 0 549,37 0-724,2-3 0,11-1 0,2-1-1031,1 1 0,2 0 0,4 0 905,-11-1 0,4 0 0,1 0 1,0 0-1,-2 0-1,5 0 0,-2 0 0,1 1 0,2-1 18,-4 1 0,2 1 0,1-1 0,-1 1 0,-5-1-18,12 1 0,-4-1 0,0 1-45,5 1 1,0 0-1,-9 0 51,-13 0 0,-7 0 10,13 2-10,-16-2-6,-19-1 0,-13-1 2012,-1-1-4028,11 1 2063,13-1 0,-9 0 1,6 0-1</inkml:trace>
  <inkml:trace contextRef="#ctx0" brushRef="#br0" timeOffset="15384">5829 7034 22111,'51'2'40,"1"-1"0,0 1 0,9-1 1,7 2-1,0-1 0,-3 0-38,1 1 0,-3 0 0,3 0-715,-5-1 1,4 1 0,-3 0 0,-7-1 740,4 0 0,-7 0 401,-6 0 1,-5-1-363,8-1 482,-3 1-3938,-21-1 3389,6 0 0,-14 0 0,3 0 0</inkml:trace>
  <inkml:trace contextRef="#ctx0" brushRef="#br0" timeOffset="16199">9973 7117 23343,'-15'0'1322,"3"0"-885,15 0-5,38 0-357,-8 0 1,6 0-963,5 0 1,7 0-1,1 0 904,11 0 0,2 0 0,4 1-546,-10 0 1,3 0 0,1 0 0,0 1 537,-9-1 0,0 0 0,1 0 0,0 1 0,-1-1-3,1 1 1,-1 0 0,1-1 0,-1 1 0,-1 0-237,12 0 1,-1 0 0,0 0-1,0 0 230,-9-1 0,1 0 0,0 0 0,-2 0 0,-3 0-39,13 1 0,-3-1 0,-1 0 59,-2 0 1,-1 0 0,-9-1-21,6-2 547,-37-2-2193,-36-1 1646,-19 2 0,-13 3 0,6-1 0,-6-2 0,-12 3 0,-1 0 0</inkml:trace>
  <inkml:trace contextRef="#ctx0" brushRef="#br0" timeOffset="16432">9951 7319 21875,'63'0'19,"0"-1"1,0 0 0,1 1-1,-1-1 1,0 1 0,-1-1-1,-2 0 1,-2 1 0,1 0-1,0 0-982,3 0 1,1 1-1,0 0 1,-2-1-1,-3 1 796,-2 0 1,-4 0-1,-1 0 1,0 0-116,15 0 0,-2-1 0,0 1-308,-7 0 0,-2-1 0,2 0-2687,6 0 0,0-1 0,-4-1 2622,-3-1 1,-4-1 0,1 3 0,-9-2-1,-20-3 1</inkml:trace>
  <inkml:trace contextRef="#ctx0" brushRef="#br0" timeOffset="17270">13689 7043 23366,'1'43'63,"-1"0"1,5 12-1,3-3-63,10 12 14,-5-24 0,6-3 19,10-14 1,3-6 39,22 3-70,-15-12 0,3-7 209,6-15 1,-1-6-707,-10 4 0,-1-3 639,13-10 1,-2-4-48,-15 8 0,-2 0 31,0 0 0,-2 1-15,-2 1 1,-1 2 217,19-12-254,-9 12-78,4 18-50,5 34 50,2 4-173,-20-7 0,0 1 212,21 14-11,8-5-28,-26-22 0,3-2-6,15-2 1,2-4 8,0-2 0,2-5 39,11-8 0,0-7-26,-4-3 1,-4-4-17,-12-1 0,-3-1 457,3-2 0,-1 2-457,13 3 0,-20 14 0,1 5 0,2 8 0,0 4-26,-4-1 1,-1 2-87,6 2 1,0-2 111,24 1 210,-17-8 1,2-2-169,-1-2 0,1-4 137,7-3 0,-1-4-176,-15 3 0,-3-3 25,17-14-28,-29 8-95,-6 4-718,-8 3 813,-29 4 0,15 3 0,-19 2 0</inkml:trace>
  <inkml:trace contextRef="#ctx0" brushRef="#br0" timeOffset="21419">3104 9516 24749,'5'43'56,"7"-3"-56,17-9-59,0-11 0,2-2-41,19 7-21,-14-11 1,2-4 114,21-3-72,6-5-332,-31-6 0,0-1 401,1-2 1,0-1 8,0-4 0,0-3 99,11-8 1,1-1-89,-5 1 0,-2 1-11,0 1 0,-2 1-33,15-4-6,-24 19 39,-5 8 0,1 11-23,12 25 12,-5-2-11,11 13 22,-7-18 22,7-8-22,6-7 0,6-10-240,9-5 226,-30-6 0,0-2 14,2 0 0,2-3-86,13-10 0,1-3 88,-3 1 1,0 1-6,-1-1 1,-3 2-4,-9 5 0,-4 3-111,4 5 117,-5 10 0,-3 8-79,15 24 79,-7-5 0,-12-9 0,4-1-67,6-6 0,2-4-17,24 3 212,-19-7 1,2-3-207,20-7 72,3-7 6,-1-5 38,-21 1 0,1-2-44,-2 3 1,0 2 5,5-1 0,0 2-17,17 5 17,-15 16-11,-19 9-12,20 13 40,-21-16 0,4-3-14,16 1 0,2-3-368,-6-4 0,1-2 362,6-5 1,0-2-4,-10-2 1,0 0-88,2-2 1,1-1 16,0-1 1,2 0 7,-5 2 0,2 0 0,1 0 66,-1 2 0,-1 0 0,2 0 18,7 1 1,2-1 0,-4 2 19,8 3 1,-4 0 69,-7 1 1,-3 1-1,16 5-62,-16-6 0,5-1-41,8-1 0,3-2 17,-7-5 1,3-2 0,-1 0-391,-8 1 0,-1 1 1,-1-3 369,2-2 0,-1-3 0,-3 2-9,3-1 1,-3 1 205,-2-1 0,-1 2-197,-4 1 0,-1 1 19,3-2 0,0 1-4780,25-6 398,-10 2 4394,-18 6 1,-25 5 0,-4 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54:10.908"/>
    </inkml:context>
    <inkml:brush xml:id="br0">
      <inkml:brushProperty name="width" value="0.09071" units="cm"/>
      <inkml:brushProperty name="height" value="0.09071" units="cm"/>
      <inkml:brushProperty name="color" value="#FF0000"/>
    </inkml:brush>
  </inkml:definitions>
  <inkml:trace contextRef="#ctx0" brushRef="#br0">1568 3244 20795,'8'-33'949,"-1"-1"1,4-19-273,1 59-105,3 40-477,2 6-460,-7-8 1,1 1 372,-2-6 1,2 1 33,9 13 0,6 0-72,6-9 0,7-5 24,15 0 1,4-8 5,-9-16 0,2-9-335,4-12 0,-3-7 352,-13-4 0,-3-5-12,15-15 1,-1-6-147,-5 0 1,-1-1 131,5-3 1,-2 3-34,-16 13 0,-2 7-31,14 8 589,-15 39-516,4 16 0,-14-12 0,3 3 31,14 14 0,6 1-115,7-4 1,5-3 131,-7-11 1,4-2 0,-1-3-122,13 0 0,-1-7 159,0-9 1,-2-6 44,-17-5 1,0-4 45,17-10 0,3-4-99,-20 5 1,0-2-1,0 0-41,-1 1 1,0-1-1,-1 2-37,14-7 0,-5 4 0,8 7-33,-8 13 83,-9 20-92,-3 12 59,-4 17 253,-8-11 0,2 2-267,4-4 0,5-1 61,13 2 0,3-4 64,-6-11 1,0-7-87,6-6 0,-1-8-37,-9-5 1,1-5-48,-1-2 1,4-4 0,1-3 48,1-2 1,1-4-1,1 0-7,9-4 0,1-2 0,-3 2-206,-13 6 1,-3 0-1,-2 3 122,8-3 0,-6 5 34,-5 9-73,-7 44 61,-4 23 59,-13-22 1,0 1 318,0 2 1,5-3-368,11-6 1,5-7 50,26 3-84,-14-11 0,3-7 103,-8-9 1,1-6-5,0-4 0,2-3 0,1-3 13,0-3 0,0-2 0,1-3-2,8-5 0,0-2 0,-3 1-23,6-5 0,-6 1-3,-10 7 0,-6 4 604,-4 10-632,-9 15 23,-6 20-1,-1 12-50,1 14 33,-1-14 1,4-1 19,7-5 1,3-3 2,1-1 0,2-3 244,6-7 1,1-8-245,-5-7 0,0-7 86,20-7 1,4-7-5,-15 3 0,-1-2 1,2-2-33,9-6 0,1-1 1,-2 1-12,-6 3 0,0 1 0,-4 3-292,4-4 0,-4 6 253,10 6 0,-27 30 90,10 26-74,-10-17 1,3 0 39,12 1 0,2-4-56,-5-5 0,1-5 3,3-7 0,-1-5 92,15-12 50,-20-3 1,0-5-379,-5-2 1,-2-4 232,0-8 0,-4 0 0,4-4 0,-20 7 0</inkml:trace>
  <inkml:trace contextRef="#ctx0" brushRef="#br0" timeOffset="133">7992 3677 16818,'0'0'0</inkml:trace>
  <inkml:trace contextRef="#ctx0" brushRef="#br0" timeOffset="19421">9556 6123 21131,'0'-42'761,"1"8"-530,2 40 4,3 6-101,2 8-55,2 5 44,8 11-78,-1-9 111,9 3-116,1-14 94,5-6-50,9-4-25,-4-5 0,5-4-59,8-8 0,5-3 5,-9 2 1,4-1-1,-3-2-444,13-7 0,-3-1 439,-2 1 0,-6 1 6,8-1-60,-12 9 54,-12 6-39,-6 9 27,-4 18 57,5 11 6,-3 6-51,7 0 876,1-12-876,5-2 67,9-4-59,-7-10 1,4-4 21,7-2 1,2-2-419,0-3 1,0-2 387,0-2 0,-3-1-3,-16-1 0,-2-1-134,27-3 137,-9 3-17,3 5-17,-10 14-11,2 11 45,-6 14 777,-7-4-744,7-4 149,1-17-179,-2-6 0,4-3 2,7-6 1,1-3-6,1 3 0,-1-1-148,-1-5 1,-5-1 147,11-2 117,0 3-111,-11 6 5,3 2 23,-5 9-6,-9-3-28,3 5 362,-12-6-362,1-1 6,-3-1-6,3 0-17,-7-3-230,-2 1 236,-10-1-179,-5 2-163,-1 1 303,0-2 33,-1 0 22,0 0-5,-1 0 51,0 2-46,1-2 74,-1 1-40,0-1 62,-1-2-101,1 3 33,1-1 163,-1 2-1602,2-3 1406,-1-12 0,1 9 0,0-8 0</inkml:trace>
  <inkml:trace contextRef="#ctx0" brushRef="#br0" timeOffset="20804">13154 6203 20436,'10'46'73,"0"1"0,0-5 0,0-3-68,6 5 387,19 0 594,19-21-586,-11-20 1,2-7-202,-5-5 0,0-5-495,5-9 0,-1-4 472,-11 3 1,-1-1-68,0-1 0,-1-1-8,-1 2 0,1 0 144,4-3 1,1 3-246,-6 9 0,0 2 0,25-4 6,-14 32-6,-13 15 0,3 11-45,3 3 50,-6-17 1,3-2 19,4-6 0,4-4 23,13 1 0,0-6-5,-7-9 1,-2-6-2,1-3 0,-2-4-25,-11-2 0,-1-2 25,0-1 0,0-1 59,0 0 0,0-1 64,9-6 1,1 3-141,-4 7 0,0 1-39,-2-1 0,-1 4 25,19 16-11,-23 13 0,4 14 34,1 5-15,-6-11 1,2-2-9,19 9 317,-17-13 1,2-4-304,4-8 1,-1-5 86,23-4-252,-19-3 0,-1-3 504,22-14-269,-30 7 0,2 0-22,0-2 0,2 0-36,11-6 0,3 0 11,-4 6 0,2 2-20,6-1 0,-2 4-28,-14 6 0,-2 4-9,7 7 1,-2 2 19,12 3-11,-17-1 0,3-2 42,5-2 0,2-2-48,3-1 1,0 0-29,0-2 1,-2-1-37,-3-1 0,-4-2-731,6-7-1126,-14-7 1927,-12-9 0,-13 11 0,-5-1 0</inkml:trace>
  <inkml:trace contextRef="#ctx0" brushRef="#br0" timeOffset="24414">11241 4704 14527,'-37'-31'1002,"-5"3"-592,23 22 167,-12-3-314,1 3 101,-4-1-179,-7 1 36,8 4 0,-4 0-162,-6 0 0,-2 1-6,-14 1 0,0-1-333,9 1 0,2 0 338,1 0 1,2 0-3,-20 0-41,19 1 0,-3 0 10,-2 2 1,-2 0 7,-12 2 1,-2 1-37,1 2 0,3 2-290,14-2 1,2 0 283,4 2 1,3 0 8,-11 5 0,5 3 62,5 1 567,-13 12-646,0 5 17,1 1 0,3 1 0,15-8 103,9-8 1,-1 3-104,0 1 0,-1 2 19,-4 8 1,1 0-20,8-6 0,2-1 45,-13 28 0,15-14 593,0-1-605,1 0 243,-5 20-187,11-29 1,0 1 69,0 10 1,1 0-37,2-9 0,2 0 40,0 31-118,5-20 106,1-13 0,3 2-22,2-1-1,2 2-16,2 7 0,2 0-59,1-11 1,2-1-21,16 21 119,-3-19-108,3-2-38,1-2 95,18 10-31,-21-18 0,0-1-70,1 1 0,0-1 151,26 18-106,-14-12 89,2 0 40,1 1-70,-11-10 0,2 1-29,1 1 1,2 0 39,12 4 0,-1-1-285,-10-4 0,0-3 220,-2 0 1,-1-3-18,14 5 34,1-2-132,1 0 65,1-1 140,0-2-110,-13-4 1,3 0 103,2-1 1,2 1 33,17 1 0,1 1-565,-12-3 1,0 0 488,1-1 1,-1-1-90,-13-2 0,0 0 127,17 1 0,4-1-102,4 0 0,0-2-23,0 2 1,0-1-291,-1-2 0,-4 1 321,-16-1 1,-3 0-37,2 0 0,0 0 5,-3 0 1,2 0 30,15 0 1,-1 0-37,-14 0 0,-1 0 16,11 0 1,-1 0 34,16 0 66,-3-1-114,-18-2 0,1 0 41,-12 0 1,0 0 218,9-2 0,1 0-235,15-4 94,-17 3 1,1-2-101,3 1 1,1-2-26,11-2 1,1 0 130,-13 2 0,-1 0-128,-3-1 0,-2 0 0,16-5 50,-3-2-5,1-2-45,-18 5 0,1-1 176,1-2 1,1 0-174,7-5 0,-1 0-1,-10 4 1,-2 0 37,24-13-40,-23 11 604,7-7-560,-3-1-4,8-9-18,-13 6-22,-3-1 0,-8 8-50,-2-1 100,-1 1-50,0-12 34,-3-4-34,4-15-62,-7 8 62,1 1 0,-3 10 56,5-14-90,0-4-8,-8 20 0,0-1 48,3-16-6,-4 3 0,-3 17 73,-3-2-107,0 1 34,-1-11-73,-7 2 73,-7-5 6,-5 13-45,-4 7 28,2 8-62,-16-10 78,-10-9 20,14 12 1,1-2-38,5 5 1,0 0 11,-24-20 0,16 12-61,0 2 89,0 0-28,8 8 0,-1 0 50,-16-11-56,15 11 1,-2 1-6,-2 1 0,0 2-57,-21-9-103,18 10 0,0 0 171,-17-2 30,14 6 1,-3 0-48,-1 1 1,-2 0-15,-9-4 0,-1 1-183,11 3 0,3 1 214,3-1 0,2 2 0,-16-2 73,-1 2-112,-4 3 39,10 3 0,-5 1-27,2 0 1,-3 1 0,-1 0-862,-2 1 1,-2 1 0,-1 1 787,6-1 1,-1 0 0,0 0 0,2 1-230,-7 2 0,1 1 1,1 1-72,1 0 0,1 1 1,1 1-911,4 0 0,1 1 1,0 1 1309,-5 2 0,-1 1 0,7-1 0,9-2 0,2 0 0,-1 0 0,-1 0 0</inkml:trace>
  <inkml:trace contextRef="#ctx0" brushRef="#br0" timeOffset="29135">5080 7845 15720,'-43'2'2229,"8"-1"-1501,32-1-33,-1 0-179,3 0 2962,0 0-3193,6 0-105,11 0 7,25 1 1,11 1-188,4 1 0,6-1-512,-16 0 1,4 1-1,4-1 1,2 0 511,-5 0 1,2 0 0,4 0 0,0 0 0,1 0 0,-1 0 16,2 0 1,0 0 0,1 0 0,0 0 0,0-1 0,-1 1-464,2-1 0,0 1 0,0-1 0,0 1 0,-2-1 0,-2 0 446,4 0 0,-1 0 0,-2 1 0,-4-2 0,-4 1 32,2-1 0,-6 0 0,-3 0-111,7 0 0,-5 0 79,15 0 134,-20 0-285,-19 0-2487,-4 0 2638,-4-9 0,-9 7 0,4-7 0</inkml:trace>
  <inkml:trace contextRef="#ctx0" brushRef="#br0" timeOffset="30154">10588 7997 21472,'57'3'462,"-1"0"1,1 0 0,-2-1 0,0 0 0,2 0-361,-4-1 0,1 0 0,4-1 1,2 1-751,-6-1 0,2 0 1,2 0-1,2 0 0,1 0 1,0 1 661,-4-1 0,0 0 1,1 1-1,1-1 1,1 1-1,1-1 1,2 1-193,-4-1 0,1 1 1,2-1-1,1 1 0,1-1 1,-1 1-1,0 0 1,-3-1-1,-1 1 178,5-1 0,-1 1 0,-1-1 0,-2 1 0,0-1 0,-1 1 0,1-1-77,5 1 1,1-1 0,-1 1 0,-1 0-1,-4-1 1,-3 0 76,3 0 0,-5 0 0,-2 0 0,-1 0-168,10 0 0,-2 0 0,-2 0 156,-9 0 1,-2 0 0,-3 0 440,9 0 0,-5-2-412,-12 1 0,-1-1 959,5-2 0,-1-1-937,-2 0 0,1 1-20,-2-1 1,0 2 8,27-3-22,-22 5 39,1 1 2504,6 1-2552,-10 3 1,2 2 687,2 0 0,2 1-668,5 2 0,-1 0-1,-13-2 1,-3 0 400,9 0-551,-29-5-3143,-7-5 3277,-8-18 0,2 14 0,-3-13 0</inkml:trace>
  <inkml:trace contextRef="#ctx0" brushRef="#br0" timeOffset="31435">2680 9238 19563,'-31'-23'1383,"5"4"-1182,18 14 29,1 1 0,0 0-62,2 0 258,1 1-68,2 0-38,1 1 559,1 1 101,0-1-784,2 1-151,11-2-40,22 2 40,-2 0 0,9 1-471,7 0 0,9 0 1,5 0-1,1 0 431,-2 1 1,3 1 0,1 0-1,1-1 1,-1 1-478,-9-1 1,1 0 0,-1 0 0,1 0-1,-1 0 1,1 0 471,-1 1 0,2 0 0,-1 0 0,-1 0 0,-3 1 0,-3-1 0,16 1 0,-6-1 0,-2 1-245,-6-1 1,-2 0 0,-2-1 260,8 2 1,-5-1-17,-15-1 0,-4 0 252,12 0 1649,-12 0-1458,-18 0 2292,0-1-4147,-9 1-1382,19-1 2794,33 0 0,-23 0 0,11 0 0</inkml:trace>
  <inkml:trace contextRef="#ctx0" brushRef="#br0" timeOffset="47469">17680 1103 23780,'16'-2'583,"-4"23"-583,-10 17 0,-3 8 2,0 1 1,0 2-173,-3-4 0,-1 2 1,0-2-859,0 2 0,-1-1 257,-3 9 1,-1-7-1022,-2-12-1370,-2-38 3162,2-28 0,4-8 0,-3 2 0,4 2 0,1 1 0</inkml:trace>
  <inkml:trace contextRef="#ctx0" brushRef="#br0" timeOffset="47767">17501 729 24284,'51'42'110,"0"1"0,-1 0 1,-1 1-111,-12-8 0,-1 0-526,3 5 1,0 3 357,-5-1 0,1 3 0,-3-2-731,2 7 1,-3 0 877,-7-8 1,-1 2 0,-5-4-22,-4-2 0,-10-2 31,-24 9 1,-12-4 113,1-12 1,-7-3 30,1-5 1,-6 0-1,-1-4 19,-6-3 0,-3-5 1,4 0-70,-8 2 0,3-1-306,-2-1 1,7-2-820,16-2-8516,95-24 9557,-4-1 0,-17 6 0,-2 1 0,-4-2 0</inkml:trace>
  <inkml:trace contextRef="#ctx0" brushRef="#br0" timeOffset="49068">18533 1299 25662,'-21'55'50,"0"0"1,6-12-1,0 2 1,4-2-76,3 2 0,2-3 25,-2 0 0,5-3 0,14 8 0,10-36 50,12-17-67,7-14 17,-13-9 0,-1-9-3,-6-9 1,-4-4 2,1-14 0,-7-1-313,-10 14 0,-7 2 293,-4 8 1,-7 6-9,-23 5-73,-18 15 45,17 28 140,19 16 40,69 14-124,-16-24 0,4-4-245,15-3-1,2-4 271,-11-4 1,0-2-26,12-1 0,2 0 36,-7-1 1,-1 2-37,-2 1 0,-3 2 0,14 10 518,-32 11-484,-9 11-34,-4 4 56,-5 20-62,-2-6 74,-2-2 427,1-25-383,3-18-89,4-21 38,4-8 1,5-17-62,2-10 0,3-4 92,-8 13 1,1 0-49,0 8 1,0 1 39,14-25-134,-1 30 50,-9 25-84,15 34 62,-1 20-88,-13-15 1,-3 1 106,-5-8 1,-3-3-66,2 16 68,-9-28 62,-3-8-56,3-5 89,0-4-90,6-10 74,4-7-90,6-13 11,20-25-68,-9 14 119,12-11-51,-16 28 78,3 10-123,-5 34-5,5 23 95,-7 7-45,2 3 0,0-26-129,5-10-112,6-8-1031,27-21 788,-28-7 0,1-6 419,8-10 1,-3-3 69,-9 2 1,-3-3 47,-5 2 0,-6 1 384,-1-5 106,-10 12-111,-3 14 156,-9 19-235,-6 36-185,1 2-168,5-9 0,1-1 0,3 17 67,8-5 12,7-6-74,10-8 23,8-12 95,21-8-123,4-27 53,-20-3 1,-2-5 44,-6 1 0,-3-4 36,-2-4 1,-2-1-79,6-11 179,4 0-235,-4 22 33,-1 15-33,-6 28 0,-6 16-22,-2 9-28,-1 2-286,2 10 252,-1-18 84,7-10 56,8-47-56,0-10 0,6-23-56,-8 12 95,11-5-28,0 18-61,0 4 50,-4 30-129,-7 9-431,0 13-718,4 1-4535,24 8 5813,5-17 0,-12-2 0,-11-18 0</inkml:trace>
  <inkml:trace contextRef="#ctx0" brushRef="#br0" timeOffset="49703">21612 1299 25236,'-28'45'37,"1"-1"1,1-2-1,7-3-37,19 4-61,7-2-158,6-9-453,23-8 263,-5-11 85,13-9 262,-14-17-56,-2-29 154,-18 8 1,-4-5 156,-1-11 1,-5-2-210,-3 9 1,-2 2 245,-2 3 0,-3 6-6,-8 3 22,-1 14 12,2 11-78,1 35-180,7-1 5,11 24 124,41-2-129,4-22-42,-9-14 0,3-4 81,-7-7 0,1-5-33,16-11 0,2-8 50,-3-4 0,-1-7 57,-12 1 1,-1-4 0,-3 0 79,3-10 1,-8 0-136,-8 0 1,-6 2 160,-8-9-208,-11 13 39,-9 14-50,-21 22-5,-3 39 21,6 4-38,19-9 0,7 2 22,12 19-87,8-17 0,6 1-171,6-1 1,3-1 258,8 5 0,1 0-119,-4-5 1,-3-3-12,7 12 123,-21-8-72,-26-14-231,-11-2-178,-20-1-947,-3-7 0,-12-4 1434,5-6 0,-9-2 0,0-2 0,7 2 0,-8 4 0,1-1 0,0-6 0,0-1 0,0 1 0</inkml:trace>
  <inkml:trace contextRef="#ctx0" brushRef="#br0" timeOffset="49867">20409 698 26693,'25'-21'-1752,"7"10"0,-7 26 1,-2-3-1</inkml:trace>
  <inkml:trace contextRef="#ctx0" brushRef="#br0" timeOffset="50052">22938 1219 19781,'0'0'0</inkml:trace>
  <inkml:trace contextRef="#ctx0" brushRef="#br0" timeOffset="50453">19297 2491 27466,'54'-9'28,"0"0"1,0 0 0,-1 0 0,9 0 0,2 0-1,1 2 1,2 0-1146,-3 3 1,1 1 0,2 1-1,1 1 1,0-1 1124,-9 0 1,1 0-1,0 1 1,0-1-1,0 0 1,-1 1-189,-1 0 0,0-1 1,0 1-1,0 0 1,0 0-1,-2-1 153,10 1 0,-1-1 0,-1 1 1,0-1-1,-2 1 122,-6-1 0,0 0 1,-2 0-1,1 0 1,0 0-182,2-1 1,2 0 0,0 0 0,-3-1 0,-3 0 6,12-1 1,-4-2 0,-2 1 44,-5 0 1,-1 1-1,-10-3-235,4-8-873,-48 5-382,-36 4 1,-20 6-744,-1 3 1,-6 3-1,-4 1 2318,8 0 0,-3-1 1,0 2-1,4-1 1,-7 2-1,3 0 1,5 0-1,1 2 1,0 1-1</inkml:trace>
  <inkml:trace contextRef="#ctx0" brushRef="#br0" timeOffset="50735">19426 2879 25506,'64'-10'119,"-1"0"0,0 0 1,-8 3-1,0-1 1,3 1-1,1 1-1251,-3 1 0,2 1 0,1 0 0,1 1 0,-1-1 1144,5 0 0,-1 0 1,2 0-1,-1 0 1,0 0-228,0 0 1,0 1 0,0 0-1,0-1 1,-1 1 214,-2 0 0,1-1 0,-1 1 0,-1 0 0,0-1-49,-4 2 0,-1-1 1,0 0-1,-1 0 1,0 0 63,9-1 0,0 0 1,-2 0-1,-1 1-14,-7-1 1,-2 1-1,0-1 1,-2 1-2,7-1 0,-3-1 0,-2 1 0,5-2 0,-4 0-68,-7 1 1,-5 0 67,4-3 1516,-7 1-1600,-27 3-320,-10 1 404,-9 2 0,2 0 0,-1 1 0</inkml:trace>
  <inkml:trace contextRef="#ctx0" brushRef="#br0" timeOffset="50870">22831 2658 23315,'-56'4'-838,"0"-1"1,1 1 0,7 2-1,13 4 1,7-1 0</inkml:trace>
  <inkml:trace contextRef="#ctx0" brushRef="#br0" timeOffset="52068">18422 3637 23775,'-47'-30'67,"0"1"0,5 10 0,-2 2 0,3 6-45,1 6 1,0 3-402,-17-1 1,-4-4 413,17-3 1,-1-5 0,1-2 160,-2-6 0,1-3 0,0-2-466,0 1 1,2-1-1,2-3 473,4-2 1,4-3 0,4 1-78,5-3 0,5-1-25,3 2 1,4 0 52,4 2 0,3 0-154,5-25 112,15 8 45,4 24 1,5 4-264,31-7 103,-20 21 0,0 7-64,15 26 42,-28 4 0,-6 7 189,-3 10 0,-5 9-181,-1-4 0,-2 7 0,0 3 1,0 0-109,-1 0 0,0 1 0,0 1 0,-1 1 100,-1-8 0,1 2 1,0 0-1,-1-2 1,0-3 22,-1 14 0,1-4 0,-1-5-29,-1 0 0,0-7 31,-7 13-26,-3-19 0,-6-2 54,-5-8 0,-4-3 47,-9 2 1,-3-8-59,-2-17 0,0-10 83,-20-15-49,13-21 745,29 2-807,10-9-107,28 13 118,0 5 1204,24 18-1204,-9 16 67,2 9-67,-1 12-235,0 8 27,0 4-221,-12-13 1,0-1 327,13 10-28,11 1 129,-16-24 12,2-7 60,1-8-77,1-12 5,0-10 75,-10 0 1,-1-3-65,10-13 76,-13 15 0,-2 1 109,2-2-257,-10 14 55,-3 4 6,-9 14-11,0 7 45,0 8-34,5 15-124,9-9 35,15-3 38,1-22 51,7-11 0,-9-8-84,13-3 73,5 9-90,19 10-538,-9 9-94,6 4-23,-12-5-202,5-10 291,1-15 546,-19-7 1,-2-9 335,-4-10 1,-3-7-313,-8 6 1,-1-3 0,-3 1 322,1-14 1,-6 1 106,-4 0 1,-4 3 16,-2 20 0,-2 1 168,1 0 0,-1 7-411,0 18-1,-3 48 1,-3 25-51,4-19 0,0 2 0,-1 4-483,0 3 1,-1 4 0,0 2 0,0-3 439,1 5 0,-1-1 0,1-2 4,-1-1 0,1-1 0,-1-2 337,1-4 1,0-2 0,0 1-439,-1 1 0,-1 1 0,0-2-779,-3 12 0,-2-1-1176,-2 7 1,-3-7 475,1-24 0,-4-9 1563,-29-4 0,25-26 0,-4-16 0</inkml:trace>
  <inkml:trace contextRef="#ctx0" brushRef="#br0" timeOffset="52434">18825 3986 22459,'56'-19'228,"0"0"0,-10 7 0,1 2 0,-4 3-228,-5 6 0,-2 4-244,13 2 0,-3 3 244,5 14 62,-13 11 171,-15 5-104,-12 23 27,-11-4-122,-1-4 159,-3-17-193,8-26 174,29-9-225,24-30 96,-17 4 0,0-4 148,-5-2 0,-4-3 110,-5-3 0,-6-3 436,-14-13 1,-8 0-628,-10-8-112,0 15 0,-7 7-482,-39 20-4016,7 33 4498,5 19 0,21-4 0,22 1 0</inkml:trace>
  <inkml:trace contextRef="#ctx0" brushRef="#br0" timeOffset="53504">20151 3677 25422,'-63'-17'28,"9"15"-79,35 44-36,11-10 0,7 2-367,14 0 1,5-2 285,-2 2 0,4-3-93,23 3 1,3-5 254,8 2-56,-21-14 1,-4 2 128,-6 15 247,-41 0-96,-30 9-198,19-26 0,-2-3-20,-6 0 0,8-7-2348,22-13-3740,56-30 3887,3 8 0,7-4 1884,-12 7 0,2-2 0,-2 1 1868,11-5 1,-5 2 217,-14 5 1,-8 3 1350,-12 1-711,-23 5-1098,-21 11-908,-2 25-369,3 1-68,20 16 1641,23-14-2868,44-6 1006,-20-16 0,2-5 322,12-9 1,0-6 132,-13 2 1,-3-4 216,-6-5 1,-7-2 310,-1-7 549,-7-1-913,-11 16-224,-5 29-140,-7 23 2,1 3 1,1 6-6,-1 6 1,1 3-613,2 14 1,3 3 614,-1-18 0,2 2 0,0 2-139,1-4 0,1 2 1,1 0-1,-1-2-156,1 4 0,-1-1 0,1 1 254,0 9 0,0 2 0,-1-7 27,-3-3 0,-2-5 14,-3-1 0,-4-3 0,-14 12-27,-15-16 122,-18-18-95,-8-11 0,27-17 0,1-8-9,-8-19 1,11-14 8,22-4 0,12-8 0,2 0-625,0-1 1,4 0-1,6-1 615,7 6 0,5-1 1,5 1-1,0 5-24,9-2 1,2 5-1,3 0-50,-6 7 0,1 1 0,1 1 0,-2 1 81,5-5 1,-1 1 0,-1 1 9,-2 2 0,-1 1 1,-3 1 17,2-5 0,-5 2 3,-14 10 0,-2 0 394,11-22-422,-14 5-33,-12 12 61,-20 12-28,-9 11 1986,-16 8-1947,-13 29-39,21 14 0,13 11 45,42 0-90,26-18-148,1-15 0,7-2 92,-1-1 0,2 0 292,-15-3 0,0 0 0,-3 0-326,3 0 1,-7 2 101,2 15-1,-37-6 68,-21 1 89,-14-1-123,-18-1-6,-5-3-386,16-9 0,2-7 392,-10-24 0,0 18 0,38-26 0</inkml:trace>
  <inkml:trace contextRef="#ctx0" brushRef="#br0" timeOffset="53634">22399 3841 14482,'0'0'0</inkml:trace>
  <inkml:trace contextRef="#ctx0" brushRef="#br0" timeOffset="53953">19074 4693 25657,'52'-10'151,"-1"1"0,0 0 0,0-1 0,5 1 1,0 0-1,2 1 0,6 1-134,-12 3 1,3 1 0,3 0-1,2 1 1,1 0 0,0 0-1,-2 0-827,2 0 1,-1 0 0,1 0-1,0 1 1,1-1 0,-1 0-1,0 1 776,1-1 1,1 1-1,0 0 1,0-1-1,-1 1 1,-2 0-1,-1 0-174,12 0 0,0 0 0,-3 0 0,-4 1 1,-5-1 78,1 0 0,-5 1 0,-4-1 480,8 0 0,-5 0-553,-18 0 1,-4 0-808,4-1-2564,-91 2 3573,8 5 0,-14 2 0,-2 2 0,8-3 0,-7-3 0,1 1 0,7 3 0,0 0 0,0 0 0,1-1 0</inkml:trace>
  <inkml:trace contextRef="#ctx0" brushRef="#br0" timeOffset="54187">19409 4851 18593,'-54'8'2095,"1"1"0,5-2 0,9-2-118,21-3-1580,47-2 1,25-1-353,-4-1 0,9-1 0,5 0 0,4 0-653,-16 1 1,4 0-1,3 0 1,1 1 0,0-1-1,1 0 1,-3-1 604,9 0 0,0-1 0,-1 1 1,0-1-1,1 0 0,-1 0-61,1 0 1,1 1 0,0-1-1,-2 1 1,-2-1 0,-5 0-5,2-1 1,-4 0 0,-2-1 0,2 0-4,4-2 1,0 1 0,0-2 0,-4 1-87,1-1 0,-3 0 1,-2 0-485,1-2 1,0 0-1,-8 0-3363,16-10 4004,-27-1 0,-26 13 0,-4 0 0</inkml:trace>
  <inkml:trace contextRef="#ctx0" brushRef="#br0" timeOffset="54335">22116 4833 18005,'0'0'0</inkml:trace>
  <inkml:trace contextRef="#ctx0" brushRef="#br0" timeOffset="55385">22606 3748 26110,'33'-12'220,"-1"0"1,20 0-1,6 2-187,-3 5 1,4 1 0,8 0-801,-15 0 1,6 1 0,3-1 0,2 0 0,0 0-1,-1-1 648,0 0 1,1 0-1,0-1 1,0 0 0,0 0-1,0 0-234,0 0 0,0 0 0,1 1 0,-2-1 1,-1 0-1,-2-1 187,1 0 0,-1-1 0,-2 0 1,-4-1-1,-6 1-181,14-6 0,-9 0 588,-13 2 1,-6-1-427,7-12-34,-23-14-72,-58 0-213,-4-2 952,3 24 0,-3 4-563,10 5 0,2 2 115,-27-6 2822,13 5-2110,15 2 492,24 3-180,37 2-688,9 5-202,-5-2 1,1 2-101,25 8 24,-16-2 1,3 3-95,-3 2 0,-1 5 47,2 6 0,-5 5 81,-12-5 1,-7 2 143,-10 35 836,-31-14-853,-15 2-180,11-27 0,-5 0-11,-14 8 0,-3 2-2168,4-2 1,1 0-2777,2-2 1,3-1 4804,-4 15 0,33-30 0,8-9 0</inkml:trace>
  <inkml:trace contextRef="#ctx0" brushRef="#br0" timeOffset="55550">25046 3966 18061,'0'0'0</inkml:trace>
  <inkml:trace contextRef="#ctx0" brushRef="#br0" timeOffset="57221">22833 1417 24939,'66'-8'412,"-19"5"0,5 1-401,-2 2 0,5 1 1,2 0-1133,-7 0 1,2 0-1,2-1 1,0 0 1120,5 0 0,1 0 0,1-1 0,0-1-14,-1 0 0,0-1 0,0 0 0,-2-1-3,-6 0 0,-2 0 0,0-1 1,-3-1-102,7-2 0,-2 0 1,-2-3 87,12-7 1,-5-3-122,-21 7 0,-4-2 483,0-3 1,-5-3-742,-3-12-487,-12-2-544,-10-3-1060,-41-8 965,9 27 0,-5 3 1272,-2-1 0,-2 4 586,-2 4 1,1 5-324,-15 2 605,6 3 397,7 0 1922,2-2-50,15-1-891,5-1-1317,12 1-279,7 2 44,1 1 267,8 6-502,8 4-25,10 5 0,7 3-124,13 5 1,4 1-48,1 0 0,2 1-443,6 2 1,-2-1 442,-16-7 0,-3-1 16,-4-1 1,-2 1-17,17 18 56,-24 14 171,-36-19 1,-10 0-203,2 0 0,-5 0-304,-18 2 0,-3-3 279,8-5 0,1-2-188,2 0 1,0 1-379,4-2 0,3 2-2492,-6 24-1725,14-7 4989,29-2 1,-7-19 0,8-8-1</inkml:trace>
  <inkml:trace contextRef="#ctx0" brushRef="#br0" timeOffset="57353">24934 1850 15732,'0'0'0</inkml:trace>
  <inkml:trace contextRef="#ctx0" brushRef="#br0" timeOffset="68627">314 2313 22940,'29'38'270,"0"1"1,-3-4 0,-4-1-41,-2 10-23,-4-6 168,-4-8 62,0-10 202,6-10 128,17-16-566,-3-9 1,4-6-711,-1-1 1,3-3 0,2-3 538,10-7 0,2-4 0,6-4-481,-15 11 1,5-4-1,2-1 1,0 0 0,0 0-1,-3 3 451,-2 1 0,-2 1 0,-1 2 0,1-1 0,3-1 0,-1 0 0,4-3 0,0 1 0,0 0 0,-3 2 0,-4 3-260,12-6 0,-5 4 1,-2 1 281,-5 6 1,-2 0-1,-2 2-25,6-3 1,-3 2-49,-7 5 1,-3 2 875,9-2-2870,-15 34 2045,-32 39 0,1-16 0,-13 13 0</inkml:trace>
  <inkml:trace contextRef="#ctx0" brushRef="#br0" timeOffset="83899">6833 10200 22492,'43'11'611,"0"-1"-511,-5-2-5,-2-5 1,2-2-29,27-8-498,-18 1 1,1-2 452,-9-3 1,-1-2-21,2-1 1,1 0 33,0 1 1,1-1-1,-1 1 1,0 2 71,-2 1 0,1 3 43,11-1 0,0 7-59,-5 12 1,0 7-9,8 7 0,-3 6-385,-14 2 0,-4 3 340,-1 2 0,-1-2 129,17 9-63,-4-24 0,7-6-16,12-7 1,2-6-64,-20-2 0,-1-1 0,1-4-142,4-3 1,0-2 0,-3-3 117,5-6 1,-2-3 39,-1 2 0,0-1-39,-2 0 0,-2 0-1,-3 3 1,-1 2 46,-4 2 0,0 3-49,5 2 0,0 4 304,-3 9 1,0 4-280,11 6 0,-1 3-25,-10 0 0,-1 1-125,4 1 1,0-3 124,-6-6 0,2-3 3,20-1 0,5-4 2,2-7 1,1-2-6,0 1 0,-3-1 0,-6-5 0,-6-1-45,8-3 45,-14 6 1070,-6 5-1070,-10 3 11,-4 2 22,9 6-638,9 1 605,9-3 0,2-1 0,-6 3 0,-9-6 0,0 0 0</inkml:trace>
  <inkml:trace contextRef="#ctx0" brushRef="#br0" timeOffset="84046">11116 10332 18627,'0'0'0</inkml:trace>
  <inkml:trace contextRef="#ctx0" brushRef="#br0" timeOffset="86049">11169 13063 22789,'34'0'563,"-1"0"1,7 0 0,6 0-396,3 1 0,9 1 0,3 0 0,-1-1-1546,-5 1 1,-1-1 0,2 1 0,5 0 1388,-6 0 0,5 0 0,2 0 1,0 1-1,0 0 0,-3-1-75,3 0 1,-3 1 0,0-1 0,2 1 0,2 0 72,-8-1 1,3 1 0,0-1-1,2 1 1,0-1 0,-1 1-1,-1-1-3,6 0 1,-1 0 0,0-1-1,0 1 1,0 0 0,0-1 75,1 1 0,1 0 1,0-1-1,0 1 1,-3-1-1,-4 0-81,9 0 1,-3 0-1,-4-1 1,-6 0 90,11 1 1,-12-2-26,-7 1-67,-32-1-3590,-6 0 4165,-4-4 0,-4 3 0,0-2 1</inkml:trace>
  <inkml:trace contextRef="#ctx0" brushRef="#br0" timeOffset="87133">16768 13057 23831,'52'-3'392,"-1"1"0,1-1 0,-1 2-283,-8 1 0,4 2-1739,11 0 0,7 1 0,-2 0 1641,-10 0 0,-2-1 1,4 1-12,-3 0 0,4 0 0,0 0 0,-6 0 390,-2-1 1,-4 1-1,-1-1-461,18 1 1,-2-1-112,-11 1 0,-2-1 23,-4-1 0,-3 1-4338,1 1 363,-31 0 4134,-32-1 0,6-1 0,0 0 0</inkml:trace>
  <inkml:trace contextRef="#ctx0" brushRef="#br0" timeOffset="87417">16706 13202 25567,'47'-16'121,"0"0"0,-1 1 0,7 0 0,1 2 0,1 4-86,1 4 1,1 5-1,5-1-492,-11 0 1,3 1-1,3-1 1,-1 1-1,-3 0 460,6 1 0,-2 0 0,0 0 0,0 0-2,4 0 0,1-1 1,-2 1-1,-6 0 16,14 2 0,-10 0 28,7 0 654,-32-2-1265,-11 0-4483,-9 0-2882,-9-1 7931,-8 1 0,2-1 0,-2 0 0</inkml:trace>
  <inkml:trace contextRef="#ctx0" brushRef="#br0" timeOffset="90042">10942 14146 19053,'-54'-12'3041,"10"2"-1859,44 5-476,17-5-370,5 0-17,25-3-227,-15 8 1,4 1-665,14 0 1,7 0 616,-6 2 0,5 0 0,2 0-543,-7 0 0,3 1 0,1 0 0,1 0 530,7 0 0,2 1 1,1-1-1,0 1-470,-13 0 1,2-1-1,-1 1 1,0 0-1,0 0 438,11 0 0,-1 0 0,1 0 0,-2 0 12,-2 0 1,0 0 0,-1-1 0,0 1-12,-6 0 0,0-1 1,0 0-1,-1 1-1,-2-1 0,-1 0 0,0 0 0,-1 0-231,13 0 1,-2-1-1,-1 0 231,-7 0 0,-2 0 0,1 0 306,-1-1 0,1 1 0,-3-2 52,7 1 1,-2-2-121,6 0 0,-3 0-163,-22 3 1,-2-1-70,30-1 56,-22 4-29,1 0-33,2 4 0,1 3 1363,0 4-1335,8 5-22,-14-5-1,-6-1 2733,-18-6-2738,-13-4 205,-13 0-205,-20-11 0,13 8 0,-10-8 0</inkml:trace>
  <inkml:trace contextRef="#ctx0" brushRef="#br0" timeOffset="92547">11270 15427 26060,'48'-2'155,"0"0"1,0-1 0,9 1 0,2-1-1,2 2-147,-12 1 1,0 1-1,2 0 1,1 0-1240,8-1 1,2 0 0,0 1 0,1-1 1231,2 1 1,0 0-1,2 0 1,3-1 2,-11-1 1,3 0 0,2-1-1,-1 0 1,0 0 0,-4 0-283,-3 0 0,-2-1 0,-1 1 0,1-1 1,1 0 270,9-2 0,4 1 0,0-1 1,-3 0-1,-6-1-27,6-2 1,-7 0-1,-2-1 210,-6 1 1,-3 0 0,-3 0-197,7-2 1,-5 0-74,-7 0 1,-5-3-2955,-1-10-1759,-44 0 4806,-28 8 0,-8 5 0,-9 0 0,16 6 0,0-1 0</inkml:trace>
  <inkml:trace contextRef="#ctx0" brushRef="#br0" timeOffset="92843">11724 15452 20683,'-37'-19'2436,"0"0"1,-9-18-2101,72 25 0,29 2 0,1 2-241,-7 0 0,1 1 1,5 1-1202,-4 1 1,6 0 0,2 1 0,0 0 0,-2 1 1135,8 1 1,-2 0 0,1 1 0,-1 0-23,0 1 0,1-1 1,-1 1-1,0 0 10,-2 0 0,-1 0 0,2 0 0,1-1-4,-3 0 1,2 0 0,1-1-1,-1 1 1,-2-1 73,5 0 0,-1 0 0,-2-1 0,1 0-78,1 0 0,1-1 0,-3 1 0,-6-1-10,-6 0 0,-5 0 0,-7 0 0,21-4-129,-36 0-2549,-26-2 2678,-31 3 0,-23 4 0,8 0 0,0-6 0,1 6 0,1 1 0,-1-1 0</inkml:trace>
  <inkml:trace contextRef="#ctx0" brushRef="#br0" timeOffset="93080">12098 15361 24671,'62'-12'323,"-1"1"1,0 0 0,-11 3 0,0 0 0,2 1 0,5 1-259,-3 2 0,3 2 1,4 0-1,1 1 1,-1 0-1,0 0-983,0-1 1,0 1 0,1 0 0,-1 0 0,1 0 0,-1 0 917,0 1 0,0-1 0,1 1 0,-1 0 0,-2-1 0,-2 1 0,15 0 0,-2 0 0,-5 0 0,-7-1 707,2 1 0,-6-1-707,-5-1 0,-5 0 0,8-2 860,-6 1-3347,-33 1 2487,-47 8 0,-15 3 0,25-5 0,-21 4 0,-1 0 0</inkml:trace>
  <inkml:trace contextRef="#ctx0" brushRef="#br0" timeOffset="93696">2099 15898 22251,'54'-10'399,"0"0"1,0 0-1,-5 4 1,2 0 0,1 2-1,1 2-268,6 3 1,2 3 0,1 1 0,2-1-1145,-3-1 1,2 1 0,2-1 0,0 0 0,2 0 1079,-7-1 0,1 1 0,1-1 1,1 0-1,0 0 0,0 0-188,2 0 0,1 0 1,-1 0-1,1 0 0,1 0 1,-1 0 161,-8 0 1,-1-1-1,1 1 1,0 0 0,0-1-1,3 1 1,2 0-45,-3 1 1,3-1 0,1 1 0,1-1 0,1 1 0,1 0 0,-1 0-1,0 0 1,0 0 12,-2 0 0,1 0 0,0 0 0,0 0 0,-1 0 0,1 1 0,-1-1 0,1 0 0,-1 0-106,-1 0 0,0 0 0,0 1 0,1-1 0,-1 0 0,-1 0 0,-1 0 1,-1 0-1,-1 0 96,7 0 0,-1 1 0,0-1 0,-2 1 0,-2-1 0,-4 0 0,-5-1 139,6 1 1,-6-1-1,-3 0 1,-2 0-140,2 0 0,-3 0 0,-4 0 500,2-1 0,-6 0-1989,7 0-4214,-95-2 5703,-10-3 0,-6-1 0,18 3 0,-1 1 0,-10-4 0,1 1 0</inkml:trace>
  <inkml:trace contextRef="#ctx0" brushRef="#br0" timeOffset="94143">2088 16118 20377,'55'-4'388,"1"0"1,0 0 0,7 0 0,2 1 0,0 0-256,-15 2 0,1 0 0,0 0 0,2 1-1209,9-1 0,1 0 0,2 0 0,1-1 1184,-9 1 1,0-1 0,1 1 0,0-1-1,1 1-38,2-1 1,-2 1 0,2-1 0,2 1-1,5-1-103,-11 1 1,4 0 0,2 0-1,2 0 1,1 0 0,1 0 0,0 0-1,-1 1 77,-1-1 1,-1 0 0,2 1 0,0-1 0,1 1 0,0 0 0,0-1 0,0 1 0,-1 0-80,-6 0 1,0 0 0,0 0 0,0 1 0,-1-1 0,2 0 0,-1 1 0,2-1 0,0 1 0,1 0 60,-4 0 0,2 0 0,2 1 0,1-1 0,1 0 0,-1 1 0,0 0 1,-1-1-1,-2 1 0,-2 0 0,-2 0 0,-3-1-157,18 2 1,-5 0 0,-3-1 0,-2 1 0,2 0 0,2 1 153,-8-2 0,2 2 0,0-1 0,2 0 0,-2 1 1,0-1-1,-2 0 0,-3 0 143,15 1 0,-2-1 0,-3 1 0,-2-1 0,-2 1-108,-1-1 1,-3 0 0,-1 1 0,0-1 207,-1 0 1,1-1 0,-3 1 0,-7-1-264,3 0 0,-8 0 1846,-2-2-1849,-26 0 2639,-4 0-2644,-7 0-639,-2 0 644,30 1 0,-22-1 0,23 1 0</inkml:trace>
  <inkml:trace contextRef="#ctx0" brushRef="#br0" timeOffset="94296">8810 16194 17966,'0'0'0</inkml:trace>
  <inkml:trace contextRef="#ctx0" brushRef="#br0" timeOffset="100219">6276 15120 21551,'-3'30'464,"0"0"-380,3-5-78,6-2 90,7-5-29,13-4 34,32-8-101,-6-5 3,-17-4 0,2-3 25,2-6 0,-3-3 5,18-12-30,-19 9 0,-3 0-3,6-6 67,4 2-28,-13 11 62,1 2-101,-9 12 101,1 8-23,4 5-44,5 9 100,7-1-84,-5-7 1,3-2-4,5-5 1,1-1-26,0 1 1,1-2-144,-2-5 0,-2-2 121,15-10 84,-3-3-84,-2-11 6,-7 0 89,-3-1 73,4-5-34,7 10-134,-13 6-5,3 17 38,-19 11 215,19 12-192,16-4-56,-16-12 0,4-2 2,5-3 1,-1-5-3,-8-3 0,-2-2 22,-2-1 1,-4-1-17,4-8 67,-2-1-68,-12 8 29,4 0-34,-6 14 11,7 1 6,3 8-17,0-6 0,5-2-3,7-2 0,3-1 0,16 0 1,1-3-364,-10-4 1,-1-1 390,-1-2 0,-3-1-25,14-10 6,-5 1 67,-7 2 72,7 3-55,-4 9-57,9 20-27,-14 0 0,-1 16-6,-7-13-93,-6-9 1,4-3 22,7-3 0,1-2 67,2-1 0,0-3-272,2-5 1,-1-2 257,-11-3 0,-2 0 34,1-2 0,0-1-17,-1 1 0,2-1 16,11-1 1,2 0 47,-2 5 1,0 1-62,7-1 0,0 3-3,-7 8 0,-5 3 0,20 5 0,-11 10 0,-15-3 16,-6-8 1,4-3-6,5-1 1,4-2 41,16-3 0,3-3 57,-18-3 0,1-2 1,-2-1-470,11-2 0,-3-2 482,-3-2 0,-4-1 113,6-4 956,-6 1-1114,-11 2-190,1-1 112,-14-1 0,-4 7 0,-12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01:17.587"/>
    </inkml:context>
    <inkml:brush xml:id="br0">
      <inkml:brushProperty name="width" value="0.09071" units="cm"/>
      <inkml:brushProperty name="height" value="0.09071" units="cm"/>
      <inkml:brushProperty name="color" value="#FF0000"/>
    </inkml:brush>
  </inkml:definitions>
  <inkml:trace contextRef="#ctx0" brushRef="#br0">5969 3755 25063,'-3'36'95,"3"0"-28,11-10 67,4 4 657,7-11 312,25-11-846,3-23-167,-13-1 0,1-4-531,-1-4 1,0-3 482,5-4 0,0-2-42,1-1 0,0-3-49,-8 6 0,1-1 1,-2 0 22,5-7 1,-2 1-222,-2 3 1,-4 4-1703,-6 0-3495,-21 33 5444,-12 25 0,5-14 0,-6 13 0</inkml:trace>
  <inkml:trace contextRef="#ctx0" brushRef="#br0" timeOffset="15238">4931 4980 26738,'44'-6'14,"0"1"1,17 1 0,6 2-15,-7 3 0,4 1 0,2 1-1151,-10-1 1,0 0 0,2 0 0,-1 1 1148,1-1 1,0 1 0,0-1 0,2 1-151,-6-1 1,3 0 0,0 1 0,-2-1 0,-3 0-6,10 0 0,-4 0 0,0 0 89,5 0 1,0 0 0,-9-1 632,-17 0 0,-5-1-559,21 0 712,-23 0-4482,-6 0-5764,-22 0 9528,-9-3 0,-1 3 0,2-3 0</inkml:trace>
  <inkml:trace contextRef="#ctx0" brushRef="#br0" timeOffset="16439">6245 6431 25259,'54'-3'285,"0"1"1,0 0 0,2-1-1,1 1 1,4 0-262,-11 1 1,2 0 0,3 0 0,2 1-1,2-1-653,-4 0 1,2 0-1,2 0 1,1 0-1,1-1 1,0 1-1,-1 0 633,0 0 1,-1 0 0,1 0 0,-1 0 0,1 0 0,1 0 0,1-1-217,-1 0 0,1 0 0,2 0 0,0 0 0,-1-1 1,-1 1-1,-2-1 0,-4 1 198,12-1 1,-2 1-1,-4-1 1,-2 1 0,-3-2 11,1 0 1,-3-1 0,-4 1-1,-7-1 509,-5 0 1,-4-1-558,25-9-1148,-28 3-808,-10 0-36,-48 6 2042,-10 5 0,-3 1 0,-8 0 0,-16 0 0</inkml:trace>
  <inkml:trace contextRef="#ctx0" brushRef="#br0" timeOffset="16791">6675 6511 23276,'-64'-9'1518,"24"2"-1328,76 4-115,0 1 1,6 1-1140,0 0 1,3 0-1,3 0 1110,11 0 1,3 1 0,2-1-300,-10 0 0,1 1 1,2-1-1,4 1 265,-6-1 0,4 0 1,2 0-1,0 0 0,-1 0 1,-3 0-251,-2-1 0,-1 1 1,-1 0-1,0-1 1,2 0 236,0 1 0,3-1 0,1 0 0,-1 0 0,-3 0 0,-3-1 1,17 0 0,-6-1 0,0-1-47,2-1 0,0 0 0,-5-1 63,5-2 1,-4-1 534,-2-1 1,-6 0-76,-9-3 727,-20 6-1147,-20 4 1293,-3 4-1769,-1-1 2156,6 1-1736,5 2 0,-3-2 0,2 2 0</inkml:trace>
  <inkml:trace contextRef="#ctx0" brushRef="#br0" timeOffset="39079">7221 4884 26973,'53'-38'19,"-15"2"0,8-11 1,1-2-1,-9 9 0,-9 9 1,-1 0-1,7-7 0,0-1 1,0 1-1,0 0 1</inkml:trace>
  <inkml:trace contextRef="#ctx0" brushRef="#br0" timeOffset="39860">11073 6299 26530,'42'-29'-510,"-1"0"0,0 1 1,2-3-1,-1 1 0,-3 5 1,-7 7-1,-3 3 0,21-16 1</inkml:trace>
  <inkml:trace contextRef="#ctx0" brushRef="#br0" timeOffset="41597">17167 4882 19064,'-35'-16'2543,"6"3"-1882,26 13 1512,2 0-2095,47-5-43,-5 2 1,10 0 0,1-1-1047,2 0 1,2-1 0,4 1 1025,-1 0 1,5 0-1,0 0 1,-3 0-15,6 1 1,-3 0 0,3-1 59,-9 2 1,2-1 0,-1 0 0,-2 1 146,1-1 0,-2 0 0,-2 0 3,-2 1 0,0-1 1,-8 1 930,17-4-901,-46 4-207,-11 1-7568,-4 1 6345,-15 0 1189,-29 8 0,19-6 0,-15 6 0</inkml:trace>
  <inkml:trace contextRef="#ctx0" brushRef="#br0" timeOffset="41914">17259 5005 23002,'60'-3'115,"1"1"1,2 0 0,6 1-102,-19 1 0,5 0 0,3 1 0,2 0-633,0-1 0,4 1 0,2-1 1,0 0-1,-1 0 673,-4 1 1,-1-1 0,1 1 0,-1-1 0,0 0-217,-1 0 1,0 0 0,0 0 0,-2 0-1,-4 0 257,15 0 1,-6 0-1,-10 0 62,9 0 2232,-24 0-1790,-21 0-1657,-5-1-948,-7-1 2357,11-3 0,-9 2 0,9-1 1</inkml:trace>
  <inkml:trace contextRef="#ctx0" brushRef="#br0" timeOffset="44772">17943 6277 23881,'-29'-13'1182,"13"2"-1009,36 8-106,32-4 17,-5 2 1,7 0-944,-3 1 1,5-1-1,2 0 888,-5 1 1,2 1-1,1-1 1,2 0-532,5 0 1,1 0 0,2 0 0,-1 1 502,-1-1 1,1 2-1,0-1 1,1 0-2,-6 1 0,1 0 0,2 0 0,-3 0 0,-2 1-246,0-1 0,-2 0 0,-2 0 0,-1 1 186,13-1 0,-1 1 0,-7-1-130,-7 0 1,-11 0-51,-10 0-218,-10 0-7849,-45-2 8307,-5 1 0,-13 0 0,17 1 0</inkml:trace>
  <inkml:trace contextRef="#ctx0" brushRef="#br0" timeOffset="45072">18119 6402 25035,'55'-12'130,"1"1"1,0 0-1,0 0 1,2 0-1,0 1 1,0 0-1,0 2-101,-3 2 1,-1 1-1,0 0 1,1 1-1007,1-1 1,1 1 0,0-1 0,0 1 977,-3 0 1,0 0-1,0-1 1,-2 1-4,12-1 0,-1 1 0,-3-1 15,-9 0 0,-2 1 1,-1-1 558,17-2 0,-5 0-410,-17 2 1,-4 0 335,19-5 362,-32 4-776,-19 4-789,-5 1-4773,13 1 6024,15 6 0,-8-4 1,4 3-1</inkml:trace>
  <inkml:trace contextRef="#ctx0" brushRef="#br0" timeOffset="50325">6071 7774 21517,'-27'-14'1933,"5"4"-1295,22 10-386,2 0-117,11 0 318,21 0-235,0 0 1,5 0-931,20 0 1,10 0 817,-18 0 1,6 0-1,5 0 1,1 0-1,0 0-525,-4-1 1,2 1 0,1-1-1,1 0 1,0 0 0,0 1 419,2-1 0,0 0 0,1 0 0,0 0 0,-1 0 0,0 0-301,-3-1 1,1 0 0,0 1-1,-1-1 1,-3 0 0,-3-1 310,7 1 0,-5-1 0,0 0 0,1-1-92,-4 0 1,2 0-1,1 0 1,-2-1-1,-3 1 81,1-1 0,-3-1 0,0 1 0,-1-1 21,2-1 0,1 0 0,-3 1 0,-6-1-10,6-3 1,-8 0 72,5-5 613,-30 9-697,-7 1 1500,-7 4-2693,-3 0 1390,-7 1-197,-21 6 0,13-5 0,-10 5 0</inkml:trace>
  <inkml:trace contextRef="#ctx0" brushRef="#br0" timeOffset="50710">6025 7975 23775,'57'-8'448,"1"1"0,-10 4 0,6 0 0,3 1 0,3 0 0,-1 1-1530,2 0 0,1 1 1,1 0-1,2 0 1,2 0 1101,-8 0 0,3 0 0,2 0 0,1 0 0,-1 0 0,-1 0 0,-3 0-198,-2 0 0,-1 0 1,-1 0-1,-1 0 0,0 0 1,1 0 197,10 0 0,1 0 0,0 0 0,0 0 0,-1 0-108,-3 0 0,0-1 0,0 1 1,-1 0-1,-1-1 62,-4 0 0,1 0 0,-2-1 1,0 0-1,-2 0-98,6 0 1,0-1-1,-2 0 1,-1-1 79,-3-1 1,1-1 0,-3 0 0,-3 0 858,17-5 0,-6-2-281,-4 2 1,-10-1-378,-15-2 1966,-18 7-2123,-13 6 1775,0 1-1775,4-3 0,-3 2 0,3-2 0</inkml:trace>
  <inkml:trace contextRef="#ctx0" brushRef="#br0" timeOffset="54332">17065 7667 17932,'-35'-17'4398,"7"4"-3144,26 11-867,1 1-107,0 0 0,1-1 22,33-9-129,4 4 1,11-1 0,5 0-759,-4 2 1,5-1 0,3 1 0,2 0 0,-2 0 614,1 0 0,0 1 0,1-1 1,0 1-1,2 1-355,-5 0 1,2 0 0,1 1 0,0 0 0,-2 1 0,-3 0 349,8 0 0,-3 2 1,-1-1-1,4 1-160,-1-1 1,3 1-1,2 0 1,-1 0-1,-1 0 135,-6 0 0,-1 0 0,-1 0 0,0 0 0,1 0-8,1 0 0,1 0 0,0 0 1,-3 0-1,-4 0 8,7-1 0,-4 1 0,-6-1 23,-3 0 1,-9-2-35,-12-1 1666,-5-2-4758,-23 0 3103,-41 3 0,-10 3 0,21-4 0,-15 4 0,0 0 0</inkml:trace>
  <inkml:trace contextRef="#ctx0" brushRef="#br0" timeOffset="54744">17223 7725 20968,'-37'-2'1515,"0"0"1,-23-3-1164,68 1 71,27-3 0,16 1-215,-3 2 1,7 0 0,6 0 0,2 1-827,-4 0 0,3 0 0,3 1 0,2 0 0,0 0 0,-2-1 647,-3 1 1,1 0 0,0 0 0,-1 0 0,1 0 0,0 1-233,3 0 1,1 1 0,0 0-1,-1 0 1,-2 0 0,-4 1 217,4 0 1,-4 0-1,-2 0 1,-1 0-15,-4 1 0,-1-1 1,0 1-1,-3-1-1,8 1 0,-2 0 0,-3 0-93,8 0 1,-6-1 106,-15 0 0,-3-1 120,22 0 124,-26 0 2158,-5 0-2281,-18 0 2953,-7 0-5014,-2 0-595,-2 5 2521,-20 2 0,15 0 0,-14-1 0</inkml:trace>
  <inkml:trace contextRef="#ctx0" brushRef="#br0" timeOffset="63938">22575 7324 25354,'16'44'236,"0"-1"-236,-6-6 95,1-3 11,13 2 157,23-19-61,11-13-744,-17-12 0,1-7 558,3-7 1,1-4-588,9-7 0,3-2 593,-13 6 1,2 0-1,0-1-13,2-2 1,1 0-1,0 0-9,-3 0 0,0 1 0,0-1-101,2 0 0,-1-1 0,-1 1 105,-4 4 0,-2 1 0,0 0 15,13-9 1,-2 3-4,-7 5 1,-4 4 202,9-5-169,-8 7-33,-17 10 672,-6 4-1299,-12 7 706,-3 8-4543,-2 5 4556,0 14 1,-2-12 0,0 3 0</inkml:trace>
  <inkml:trace contextRef="#ctx0" brushRef="#br0" timeOffset="71609">5944 9233 15799,'-35'-3'1481,"-1"-1"0,-23-3-657,47 7-174,2-1 167,1 1-55,1 0-84,2-1-140,3 1-253,1-1 102,2 0 290,8-3-515,26-3 1,13 0-96,8-2 1,6 1-692,-14 1 1,5 0-1,2 1 1,0-1 637,3 1 0,1 0 0,0 1 0,1 0 19,2-1 1,1 1 0,0 0-1,0 1-33,-2 0 0,0 0 0,1 0 0,2 1-179,-5 0 1,3 1 0,1-1 0,-2 1 0,-2 0 178,-1 0 0,-1 0 0,-2 1 0,-1-1-30,0 0 1,0 1-1,-3-1 1,-5 1-173,10 0 1,-12-1 83,-14-1-33,-13 2-448,-10-1-1793,-34 1 1,-20 1 957,12-1 0,-3 1 1603,-18 3 1,-9 2 0,9-1 0,18-3-1,3 1 1,-9 3 0,0 1 0</inkml:trace>
  <inkml:trace contextRef="#ctx0" brushRef="#br0" timeOffset="71957">5973 9307 19574,'-38'0'1588,"-1"0"0,-22-2-855,44 0 135,17-6-770,35 1 0,19 3-92,2-2 0,7 0-779,-14 3 1,4-1 0,3 1 0,0 1 794,-1 0 1,0 0-1,2 0 1,3 0-9,3 1 1,3 0-1,3 0 1,0 0 0,-3 1-120,-4-1 0,0 1 0,-2-1 0,1 1 0,0 0 121,0-1 1,1 0 0,0 1 0,-3-1 0,-5 1 54,8-1 0,-4 1 0,-9-1 142,-8 0 0,-9-1 426,-14 0 128,-6 0-381,-6 1 34,-3 0-1248,-3 1-9003,14 0 9762,-4 1 1,6 1 0,-10-1 0</inkml:trace>
  <inkml:trace contextRef="#ctx0" brushRef="#br0" timeOffset="79003">9287 9120 12892,'-39'8'823,"1"1"0,-24 4 101,51-11 197,4-1 161,4-1 4616,2 0-4806,10-3-834,30-21-202,11-6 0,10-5-629,-8 4 0,3-4 1,1 1 611,-2 1 0,-1 0 0,0 1 39,-2-1 1,-1 1-1,-5 2-47,0-1 0,-5 2-200,-2 0 1,-1 0 235,-3 1 1,-1 0 2,3-2 0,-3 2-244,5-8-593,-8 8-505,-30 26-677,-15 18-1670,-23 25 3619,1 0 0,-1 0 0,-5 6 0,16-18 0,1 0 0</inkml:trace>
  <inkml:trace contextRef="#ctx0" brushRef="#br0" timeOffset="79335">9264 9345 23640,'44'-25'506,"-1"0"0,12-6 0,1-2-484,-3 3 1,1-1-735,-14 8 0,1-1 0,-1 2 813,6-5 0,1 1-30,-4 1 0,3-1 0,-1 0 14,-2 1 0,-1 0 0,1 0 62,4-3 1,1-1 0,-4 2-59,3-2 1,-6 2-1,12-12 463,-35 21-597,-7 7 45,-6 6-2661,-4 5 2942,-2 17 1,0-11-1,-1 11 1</inkml:trace>
  <inkml:trace contextRef="#ctx0" brushRef="#br0" timeOffset="82827">16904 9100 14779,'-37'2'1456,"-1"1"1,1-1-1,6 0 767,13-2-1292,1 0-181,6-1-279,4 0 133,4 0 747,1 1-982,39 0-296,19 0 0,11 0-23,-21 0 1,1 0-1,4 0-538,-1 0 0,4 0 0,0 0 1,-2 0 487,5 0 0,-2 0 0,0 0 11,8 0 0,1 0 0,-3 0-120,-11 0 0,-3 0 0,1 0 125,3 0 1,1 0 0,-5 0-17,-4 1 0,-5-2 0,22-1 0,-31 2 0,-15-3-297,-6 3-4106,-6-1 4871,-51 13 1,37-9 0,-36 8 0</inkml:trace>
  <inkml:trace contextRef="#ctx0" brushRef="#br0" timeOffset="83162">16766 9249 17350,'-49'0'1547,"0"0"1,2 0 0,6-1-315,16 1-444,4-1-346,29 1-141,12 0 29,30 4-281,-11-2 0,7 0-374,2 0 1,9 0-1,4 0 1,1 0 336,-6 0 0,1-2 1,2 1-1,0 0 1,0-1-490,1 1 1,1 0 0,0 0 0,-1 0-1,0-1 476,-4 1 0,1-1 0,-1 0 0,-4 0 0,-4-1-10,2 1 1,-6-1 0,0-1 51,18-1 0,-3 0 148,-15-1 1,-4-1 716,23-4-722,-34 5 816,-20 2-2267,-9 2 296,12 2 970,19 9 0,-13-6 0,10 6 0</inkml:trace>
  <inkml:trace contextRef="#ctx0" brushRef="#br0" timeOffset="83694">20128 9224 22610,'-35'-9'2117,"1"-1"0,-18-4-1887,68 9-127,32 1 1,19 1-92,-12 1 1,7 0 0,4-1-1,2 1-711,-11 0 1,4 0 0,1 0 0,1 0 0,0 0-1,-2 0 696,-3 0 0,-1 0 1,0 0-1,-1 1 0,0-1 1,-1 0 2,6 0 0,0 1 0,-1-1 0,-3 0 0,-6 1 71,0-1 0,-5 0 0,-3 0-85,10 0 0,-4 0 36,-14 0 1,-1-1-23,24-2-134,-26 1-2404,-11 1 2631,-31 2-4132,-38 10 4039,1 0 0,-1 0 0,-7 4 0,20-5 0,1 0 0</inkml:trace>
  <inkml:trace contextRef="#ctx0" brushRef="#br0" timeOffset="83963">20182 9318 25158,'48'0'260,"0"0"0,0 0 0,5 0 0,1 0 0,7 0-224,-5 0 1,5 0 0,4 0 0,0 0 0,0 0-837,0 0 0,0 0 0,1 0 1,1 0-1,2 0 812,-4 0 0,2-1 0,1 1 0,0-1 1,-3 1-1,-3-1-1,8 0 0,-3 0 0,-4 0 1,-2-1-11,3 0 1,-3 0 0,-9-2 493,-15 1 0,-6-1-277,16-4 655,-11 1-543,-4-1-878,-16 2 548,-19-2 0,-1 6 0,-12-1 0</inkml:trace>
  <inkml:trace contextRef="#ctx0" brushRef="#br0" timeOffset="87754">5002 10842 20324,'-1'-32'202,"0"6"106,2 27-34,3 5 17,10 16-251,2-2-35,9 10 186,2-11-191,7-4 134,11-7-73,-5-5 1,6-4-34,8-8 0,2-3-520,1 2 0,0 0 469,2-7 1,-4-2 44,-14 4 1,-3 1-284,-1 1 1,-1 1 319,-3 0 0,0 0 56,2 1 0,0 3-104,17-3 146,2 27-146,-6 22 40,-7 9 316,-14-21 0,1-2-362,25 3 107,-5-16 0,5-5-53,10-4 0,2-4-52,-21 0 1,1-2-1,-1-1-102,2-2 1,-1-2 0,-3-1 127,6-4 1,-4-1-34,0 0 0,0 1 3,-3-1 0,-2 2-68,-2 2 0,-1 1 59,27-2 6,-27 9 0,-1 5 67,-4 10 1,1 5-68,8 2 0,-1 3-6,-9 1 1,1-1 35,16 3 1,4-6 2,2-9 1,5-5-215,-5-2 1,3-2-1,2-2 170,5-4 0,3-3 0,-3 0-131,-10 1 0,-1 0 1,0-1 141,-2-1 0,-1-2 0,-4 2 0,1 2 0,-4 2 17,-2 0 0,-3 2-84,29 0 67,-30 8 0,0 4-6,-2 3 1,-1 3 5,0 0 0,0 1 172,-2 3 0,-1-2-77,23 3-78,7-5-17,-27-11 0,3-1 528,20 0 1,5-2-528,-18-3 1,1-2 0,3-1 18,11-1 1,2-2 0,-2 0-325,-11 1 0,-1-2 1,-2 0 303,20-7 0,-4 1 0,-19 4 0,-3 0-34,0 1 0,-1 1 37,-4 2 0,1 1-3,5 0 0,0 4 39,25 17-39,-3 2 0,-15 18 362,-14-6-317,4-2 168,6-3-180,-7-15 1,5-3-59,7 0 0,2-5-6,14-7 0,2-4 239,-12 1 0,-3-2-208,-2-5 0,-4-3 0,11-8 31,-24 10 0,-1 1-31,19-11-96,2 1-2245,-4 10 2341,-3 1 0,-15 9 0,-5-3 0</inkml:trace>
  <inkml:trace contextRef="#ctx0" brushRef="#br0" timeOffset="88791">11109 10697 21282,'34'35'168,"-1"-3"-17,-9-5-95,7-6 95,8-7 68,10-7-1,-3-9 1,2-5-152,-9 0 1,1-2-18,14-4 0,2-4 79,1-9 0,-2-2-481,-13 8 1,0 0 429,11-7 0,-2 1-72,-20 11 0,0 2 47,5 2 0,1 3-53,27 8 42,-27 10 0,-3 4 3,13 15-40,-6 10 354,-12-17-40,3-6 28,4-7 292,23-5-125,-25-10 0,2-3-562,9-3 1,1-2-656,-7-2 0,-2-2 703,4-2 0,-6 1 0,-5 4 0,-2 1 0</inkml:trace>
  <inkml:trace contextRef="#ctx0" brushRef="#br0" timeOffset="95565">16639 10704 23052,'30'48'286,"1"-3"-286,1-12 72,-2-13 1,5-4-62,6-4 1,5-5 32,16-3 1,2-6-667,-9-5 1,-1-4 621,2-7 0,-4-3-25,-13 2 0,-1-2 155,14-9 0,0 0-97,-7 6 1,0 1 27,5 0 1,-3 3-62,11 1 90,-19 27-56,-16 10-34,4 12 0,1 3 494,-4-11 0,4-1-494,3-4 0,3-2-6,13 0 1,2-3 5,-8-5 0,-1-4-126,1-5 1,-1-3 192,18-8-59,-18-2 1,0-2-35,-4 3 1,0 0 33,5-1 1,-3 3 2,11-2 45,-17 19-56,-14 7 0,1 8 0,2 3 324,20 4-324,20-10 31,-17-8 0,1-4-31,-5-5 0,-2-3 0,2-1 0,-2-4 84,12-10-48,-18 5 1,1 0 30,25-3 67,7 2-128,-21 20 61,-11 11 0,-11 8-67,0 1 28,3 1 28,0-6-5,6-2-51,29-6 53,-20-9 0,2-2-53,0-3 0,2-3-156,3 0 0,-1-2 189,-13-4 1,-1-1 145,12-3 1,0-1-88,-5 4 1,1 0-46,4 0 1,-1 2 2,14 2 6,-14 15-44,-14 5-12,4 8 0,2 0-28,5-2 536,4-3-500,-11-10 1,2-2 27,5-2 1,0-2-37,0-2 0,0-3-134,0-1 0,-2-3 83,18-13 74,-1-4-23,-1 0 30,-18 8 1,2 1-37,-3 5 1,0 1 2,-1 0 0,0 2-47,22 3 44,-19 10 6,2 5 17,5 5 39,1 3-56,5-2 0,-13-7 0,3-1 3,2-3 0,3-1-3,12 0 0,0-2-214,-10-3 1,-2-2 126,-1-1 0,-3-1-532,-6-3 0,-2-1 619,9-5 0,-3 0 0,6-2 0,2-3 0</inkml:trace>
  <inkml:trace contextRef="#ctx0" brushRef="#br0" timeOffset="104970">10084 12047 21573,'-15'-18'1894,"3"3"-730,12 15 388,0 0-1031,23 0-196,36 4-323,-20-2 1,4 1-704,19 0 0,4 1 701,-19-2 0,0 0 0,1-1-519,7 0 1,3 0 0,0 0 508,3-1 1,1 0 0,0 1 9,-1-1 0,0 0 0,-1 0 0,-5-1 0,-1 0 0,2 0-105,9-3 0,1 0 0,-2-1 105,-11 0 0,-3 0 0,0 0 13,-1-1 0,0 0 0,-4 0-41,2-1 0,-6 0 28,5-2-89,4-2-684,-20 5-2598,-3 0 3371,-68 21 0,29-11 0,-34 11 0</inkml:trace>
  <inkml:trace contextRef="#ctx0" brushRef="#br0" timeOffset="105401">9877 12232 13502,'-7'2'3758,"1"-1"-1186,6-1 979,0 0-2935,9 0 128,8 0-262,15-1 0,12 1-327,11-1 0,11 1 0,6 0-796,-11 0 1,4 0 0,4 0 0,1 0-1,-3-1 647,-1 1 1,0 0 0,0 0 0,-1 0 0,2 0-370,-8 0 1,1 1 0,0-1 0,0 0 0,-3 0 0,-4-1 371,6 0 1,-5 0 0,-1-1 0,-1 0-209,9 1 0,-1-1 1,-3-1 198,-6 0 0,-2-2 0,-1 1 14,17-3 0,-3 0-14,-14-1 0,-3 0 1395,-5 0 0,-5 0-1177,4-4 2733,-23 5-2951,-15 6-2694,0 0 2694,2 3 0,-1-1 0,1 1 0</inkml:trace>
  <inkml:trace contextRef="#ctx0" brushRef="#br0" timeOffset="106316">13016 12065 25422,'-21'-9'1797,"14"-1"-1528,30 4-101,20-3 90,14 0-831,-17 3 1,4 1 603,7 0 0,8 0-19,-6 1 1,6 0 0,4 0-1,0 1-570,-9 0 0,1 0 0,1 1 1,0-1-1,0 0 565,1 1 1,0-1 0,0 0 0,-1 1 0,-1-1-6,8 0 1,-1 1 0,-3-1 0,-6 0-243,12 0 0,-9 0 240,-9-1 0,-4 0-14,-8 1 0,-2 0 39,1-1 0,-2 0 42,17-2 628,-6-1-695,-22 4 3075,-17 2-3143,-3 1 797,0 0-1115,2 0-5775,-1 20 6161,0-6 0,-2 8 0,0-14 0</inkml:trace>
  <inkml:trace contextRef="#ctx0" brushRef="#br0" timeOffset="108650">5488 13012 24536,'0'-20'914,"12"1"-534,33 12-313,-7 2 1,6 0-790,-3 0 0,4 0 0,7 1 761,-4 1 0,6 0 1,4 0-1,3 0 0,-2 1 1,-2 0-568,3-1 0,-1 1 0,-1 0 0,2 0 0,3 0 532,-5 1 0,3-1 0,1 1 0,2-1 0,-2 1 0,-1 0 0,-3 0-70,5 1 1,-3-1 0,-1 1 0,0 0 0,3 0 78,-2 1 0,3 0 0,2 0 0,-1 0 0,-1 0 0,-2 0-154,2 0 0,-2 0 0,-1 0 1,0 0-1,-1 0 40,2 0 0,0 1 0,-1-1 1,-2 1-1,-6-1-78,4 1 0,-5-1 0,-7 0-528,17 0 504,-42-1-1331,-12 0 322,-26 0-3704,-29-1 1,-9 2 4923,10-1 0,0 1 0,-11-1 0,6 0 0,3 1 0</inkml:trace>
  <inkml:trace contextRef="#ctx0" brushRef="#br0" timeOffset="108952">5523 13226 21091,'57'-9'254,"-1"-1"0,1 0 1,-1 1-1,1-1 1,0 1-1,0-1 0,-3 1 1,0 1-1,3 0 1,5 2-184,-4 1 0,4 1 1,4 1-1,2 1 1,0 0-1,-2 0 0,-2 0 1,-5 1-1023,8-1 1,-4 0 0,-3 1 0,1 0 0,3 0 967,0 0 1,1 0 0,2 1-1,0-1 1,-2 0 0,-2 0 6,1-1 1,0 0 0,-3 0-1,-1 0 1,-4 0-14,12-1 0,-5 1 1,1-2 9,-11 2 0,2-1 0,-4 0 0,-7-1 736,-5 0 1,-7 0-674,14-3 770,-16-1-854,-8 2-957,-10-2 957,-5-2 0,-7 4 0,0 1 0</inkml:trace>
  <inkml:trace contextRef="#ctx0" brushRef="#br0" timeOffset="114970">20926 12221 21595,'0'-37'1457,"0"7"-1406,0 30 268,0 5-129,0 9 40,0 11-73,0 12-40,7 26-117,2-31 0,3-1 42,2 1 0,2-4-8,32 15 22,5-31 5,-4-11 1,3-6 83,-10-3 1,1-2-289,16-4 1,1-5 282,-19 0 0,0-3 0,-1 0-28,1-1 0,-1 0 0,0 0-34,17-11 1,-1 2-76,-9 5 0,-5 5 159,4 7-162,5 20 23,-2 36-23,-18-12 0,1 4 30,3 7 1,1 1-31,-6-9 0,1-3-104,2-4 1,1-6 86,18 0 62,5-8-45,3-5 28,-13-4 0,4-3-28,7-6 0,2-2 0,2 3 0,0-2-236,1-5 0,-1-2 255,-16 4 1,-1 2 47,0-1 0,0 1 59,-4 0 0,0 1 42,7 1 0,0 2-151,-9 0 0,0 3 19,3 4 1,-2 3-37,10 7 0,-11 12 258,-11 0-241,2-1 964,6-2-987,-5-12 1,4-3 35,9-2 1,2-3-31,1-4 0,0-4-272,5-3 0,-3-4 263,-9-2 1,-2-2 8,1-2 0,1 0 0,-1 0 0,3-1-25,11-4 0,1 1 22,-8 9 0,-1 1-8,-2-1 0,-3 4-45,10 15 56,-32 12 0,-6 12-51,-2 6 57,-2 1-6,2-3 679,16 4-730,20-15 51,7-2-17,-19-17 1,2-5-288,27-10 304,-28 3 0,0-3 0,1-1 0,3-3 42,15-8 0,2-2-36,-2 4 0,1 1 44,7-1 0,-1 3-50,-19 7 0,-3 4 0,18 9 51,-27 10-85,-2 6 34,-1 6-22,12 8 61,11-4-6,-14-14 1,2-3-23,27 1-11,-29-10 0,-2-4 337,17-6-290,-19-2 1,-1-3-14,23-18 16,-3-2-50,-25 10-599,-15 13-1524,-15 9 2123,-24 2 0,16 1 0,-15 0 0</inkml:trace>
  <inkml:trace contextRef="#ctx0" brushRef="#br0" timeOffset="117065">26048 11328 23091,'-55'-1'534,"0"0"0,14-2 0,3 5-501,2 12 1,4 3 168,-1 5-163,9-2 45,8-1 331,12 5 39,32 2-331,26 4-123,8-6-112,-27-13 0,-1-2 56,10 4 45,3 4-45,-21 6 56,-9 13 0,-28-5 33,-9-6 1,-6-1 0,-21 3 78,14-9 0,-3-2 249,-5-3 0,-2-4-246,4-2 0,-1-2-45,-3 1 0,2-3-423,-4-9-2907,33-13 3260,53-21 0,-23 17 0,22-5 0</inkml:trace>
  <inkml:trace contextRef="#ctx0" brushRef="#br0" timeOffset="117199">26340 11675 17848,'0'0'0</inkml:trace>
  <inkml:trace contextRef="#ctx0" brushRef="#br0" timeOffset="117533">25456 12248 27006,'42'-22'22,"1"0"1,0 0-1,-2 2 1,0 0-1,-2 3-400,0 5 0,-1 2-1718,2-1 1,-1 0-258,2 0 1,0 1 2352,5-2 0,-3 2 0,5-2 0,-4 2 0</inkml:trace>
  <inkml:trace contextRef="#ctx0" brushRef="#br0" timeOffset="117680">25563 12346 24799,'49'-12'-1681,"0"1"1,0-1 0,-3 1 0,0-1 0,-3 0 1366,11-7 0,-5 1 1,8-3-1,-23 6 1</inkml:trace>
  <inkml:trace contextRef="#ctx0" brushRef="#br0" timeOffset="133163">6967 4764 24626,'10'-29'1244,"-1"7"-584,-1 22-592,-1 9-68,5 5 61,2 33 29,5 16-85,-9-31 1,0-1 28,12 30-29,-5-29 46,3-10 436,3-11-179,7-9 61,10-19-218,0-12 1,4-8-452,-7 3 1,2-4 0,2-3 310,0 3 0,1-4 0,1 0 1,-1 1-542,6-6 0,-2 1 1,0 1 529,-1 1 0,0 2 0,-3 4 0,-1 1 0,-2 4 31,6-4 1,0 3-32,-9 7 0,-2 2-40,-2 2 0,-3 4 40,4-2 0,-22 16 939,-6 3-1068,-1 2 1907,-2 0-1812,0 0-588,2 8-4295,-1 16 4917,-12 12 0,7-8 0,-10-5 0</inkml:trace>
  <inkml:trace contextRef="#ctx0" brushRef="#br0" timeOffset="137418">11200 14503 9755,'-42'0'-107,"1"0"1,-11 4 0,10 1-1,23-3 1,-14 7 0</inkml:trace>
  <inkml:trace contextRef="#ctx0" brushRef="#br0" timeOffset="137671">10485 14505 25057,'43'-14'21,"0"-1"0,7 5 0,4 2 0,1 2-236,-2 2 0,1 2 1,-1 1-1329,3-2 1,0 1-1,-1-1 1543,-3 0 0,-1 0 0,-10 0 0,2-2 0,3-2 0</inkml:trace>
  <inkml:trace contextRef="#ctx0" brushRef="#br0" timeOffset="138827">5325 15238 9794,'0'0'0</inkml:trace>
  <inkml:trace contextRef="#ctx0" brushRef="#br0" timeOffset="139240">5325 15238 24430,'61'-7'11,"0"0"0,0 1 0,0-1 0,-2 3 1,4 0-1,0 1 0,-2 1 0,-6 1 0,3 2 0,-5 2 1,1 1-179,10 0 1,2 0 0,-9 1 45,-10 2 1,-7 1-130,14 4-394,-16 1-461,-18-5-1785,-24-2-2246,-6-3 5136,-4-1 0,5-1 0,4-1 0</inkml:trace>
  <inkml:trace contextRef="#ctx0" brushRef="#br0" timeOffset="139923">8714 15367 24547,'55'-7'261,"-1"-1"0,1 0 0,8 1 1,3 0-1,1 3-165,-13 2 1,1 2 0,1 1-1,1-1-937,-5 0 1,-1 0 0,2 0 0,2-1 0,3 1 891,-4-1 0,2 1 0,2-1 0,1 0 1,1 0-1,0-1 0,-1 1-13,0-1 0,1 0 1,0 0-1,0 0 1,0-1-1,0 1 1,-1-1-279,0 1 0,-1-1 0,1 1 0,-1 0 1,-1-1-1,0 0 0,-1 0 259,2 0 1,1-1 0,-1 0-1,-2 0 1,-3 0 0,-4 0-4,18-1 1,-7-1 0,-2 1 185,-7-1 1,-3 1 0,-2 0-94,7-1 1,-3-1 2,-8-1 0,-3-1 5,14-4 739,-15 2-2474,-20 5 1823,-26 5-4176,-28 7 3971,-6 2 0,-2 1 0,-6 1 0,16-2 0,0 0 0</inkml:trace>
  <inkml:trace contextRef="#ctx0" brushRef="#br0" timeOffset="140341">8772 15537 20459,'-40'0'2246,"-1"0"0,-18 0-1669,54 0-157,38-4-185,1 0 0,7 0-118,2-1 1,6 1 0,7-1-758,-6 2 1,7-1-1,4 0 1,1 1 0,0-1-1,-3 1 664,2 0 1,-1 0 0,-1 1 0,2-1-1,2 0-211,-5 1 0,3 0 0,2 0 0,0-1 1,0 1-1,-2 0 0,-4 1 206,5-1 0,-4 1 0,-1 0 0,1 1 0,2-2-166,1 1 0,2 0 1,2 0-1,0-1 1,-1 1-1,-2-1 158,-4 0 0,-2 0 0,0 0 1,0 0-1,0 0 0,0 0-5,1-1 1,1 1 0,1-1-1,-2 1 1,-3-1 0,-3 1-7,21-3 0,-7 1 0,-7-1 123,-5 0 0,-10-1 79,-8 0 375,-7-1 1239,-13 3-1816,-4 1 2703,-11 3-5878,0 0 3685,11 1 1,-9-1 0,9 1 0</inkml:trace>
  <inkml:trace contextRef="#ctx0" brushRef="#br0" timeOffset="140507">11994 15468 20000,'0'0'0</inkml:trace>
  <inkml:trace contextRef="#ctx0" brushRef="#br0" timeOffset="142104">13613 13694 22352,'-7'-31'1232,"7"-18"-1005,13 19 0,5 0-107,-1-3 1,2 0-604,11-5 1,4 1 642,-5 8 0,2 2-51,3 0 0,1 0 39,1 2 1,2 1-57,-1 1 1,1 2-74,-3 2 1,0 0 214,6 0 1,-2 0-335,15-8-638,-10 1-62,-28 13-18,-27 4 252,-7 2 627,-30 0-61,-6 2 398,-5 0 73,18 4 33,22 1-79,14 0 354,4 0-359,14 0-90,23 0-100,28 0-224,1 0 13,-30 0 1,-1 0 14,10 2-34,2 3 50,-17 4 73,-6 1-55,-17 5 128,-11 3-152,-18 19-44,-1-6-5,-15 11-881,3-1 886,15-1 0,0-10 0,18-9 0</inkml:trace>
  <inkml:trace contextRef="#ctx0" brushRef="#br0" timeOffset="142239">14821 13364 17759,'0'0'0</inkml:trace>
  <inkml:trace contextRef="#ctx0" brushRef="#br0" timeOffset="153158">16715 14652 12046,'-27'-8'426,"3"0"207,16 7 83,-1-1-72,0 2-16,2-2 492,-1 1 28,2-1 343,0 0-853,4 1 62,1 1 3786,0-1-4363,1 0 157,3 0-61,25-2-214,39-1-5,-29 3 0,4-1-484,9 0 1,7 1-1,-4 0 484,2 0 0,0 0 0,-5 1 0,2 0 0,-1-1-116,14 1 1,-3 0 14,-11 0 0,-3 0-300,-2 0 1,-3 0-2843,9 0 3243,-12-13 0,-22 10 0,6-10 0</inkml:trace>
  <inkml:trace contextRef="#ctx0" brushRef="#br0" timeOffset="162383">8288 17297 24195,'-20'-32'820,"-1"1"1,-5-24-485,49 32-224,8 1 11,7-1-123,12-2-20,-19 11 1,2 1-388,4-2 1,2 0-48,2 0 0,4-1-1890,17-4 1,2 0 2343,-2 2 0,-3 1 0,-11 3 0,-4 1 0,16-3 0</inkml:trace>
  <inkml:trace contextRef="#ctx0" brushRef="#br0" timeOffset="162521">8464 17330 24159,'55'-23'0,"0"-1"0,-1 0 0,1 1 0,-1-1 0,1 0 0,-3 3 0,-6 2 0,2-1 0,5-4 0,-1 0 0,1 0 0,-1 0 0</inkml:trace>
  <inkml:trace contextRef="#ctx0" brushRef="#br0" timeOffset="164929">15770 16452 24424,'48'-40'39,"5"0"-39,5 10-449,-25 13 0,2 0 477,2-1 0,3-2-13,-1 0 0,3-1 0,1-1-15,3-2 0,-1-1 0,1 1 13,0 0 0,-1 0 0,-1 0-210,-3 1 1,-1 1 0,-4 2 196,-1 1 0,-4 1 0,22-11 88,-14 7-2160,-13 8-1782,-14 12 1048,-25 19 2913,-32 26 1,16-16 0,-10 6 0</inkml:trace>
  <inkml:trace contextRef="#ctx0" brushRef="#br0" timeOffset="165311">15766 16575 20884,'-42'0'1894,"27"-3"-1121,57-14-496,0 2 0,4-2-199,1-3 1,3-2-799,-7 3 0,2-1 0,1 0 720,-1 0 0,1-1 0,4-2 13,-5 2 1,4-2-1,2-2 1,0 1 0,-1 0-147,7-3 1,-2 0-1,1 0 1,0 0 132,-7 3 0,2 0 0,-1-1 0,-1 2 0,-5 2 9,8-4 0,-5 2 1,-4 2-7,0 1 0,-6 3-62,12-7 182,-12 7-45,-9 3-397,-14 8-615,-8 6 934,-7 28 0,0-19 0,-1 18 0</inkml:trace>
  <inkml:trace contextRef="#ctx0" brushRef="#br0" timeOffset="174764">4278 16521 25275,'54'-33'42,"-25"16"0,1 0-39,0 1 0,3-1-3,22-10 0,2-2-59,-12 7 0,0 0-784,15-8 1,-2 1 766,-20 10 1,-2 2-29,-4 1 0,-2 2 397,18-11-791,-10 6-782,-18 8-2153,-7 3 1360,-18 15-5410,-34 31 7483,3-3 0,-7 5 0,23-23 0</inkml:trace>
  <inkml:trace contextRef="#ctx0" brushRef="#br0" timeOffset="175116">4342 16702 21500,'-14'5'2230,"9"-4"-1569,28-18-465,5-2-79,20-13-44,0 0-480,-18 13 1,1 0 436,4-3 1,3-1-35,1 1 1,4-3-1,0 1-15,1 0 1,0 0-1,1-1 21,5-2 0,1 0 0,-3 1 28,8-3 1,-7 4 3,6-4 164,-35 19-198,-17 9-2812,-3 1 2812,-13 0 0,9 0 0,-8 0 0</inkml:trace>
  <inkml:trace contextRef="#ctx0" brushRef="#br0" timeOffset="183797">12785 1166 25948,'-38'-2'185,"-4"10"-185,2 9 78,-1 15 1,-8 12-1,4-3-45,8-7 1,-1 3-423,2 2 1,-6 7 0,2 0-1,10-5 392,8-5 0,7 0 61,-5 10 1,7-1 378,15 11-368,18-21 1,11-2-76,13-5 0,10-5-429,-4-5 0,5-3 0,2-4 289,7-6 0,2-6 0,-2-2 108,-10 0 0,-2-3 1,0-4 32,7-7 1,-1-6 0,-6-3 36,0-10 1,-7-6 213,1-8 0,-7-2-168,-15 11 0,-8 2 0,-13-24 1139,-19 34-1240,-12 13 17,-11 9-11,-9 19-45,-1 12 28,15 8 0,3 7 25,5 4 0,4 3 25,-1 9 1,5 0-20,9-13 0,7-4-3,16 19 948,12-34-824,31-12-43,-24-18 0,1-7 39,9-12 1,-2-7-340,-9 0 1,-4-4 327,-3-8 0,-5 0 76,-2-19 5,-6 8 1,-5 15-270,-5 15-44,-1 27 123,0 40 0,3 7-86,6-7 0,5 6 1,4-6-67,4-9 1,6-4 134,15 19 1,4-11 49,-14-31 1,0-10-34,0-6 0,-4-6 78,10-30-151,-23 19 1,-1-2 97,-2-2 0,-1-1 504,-2-8 1,-1 0-429,0-18-275,-3 13 169,-7 43-23,0 28-6,0 17-26,1-7 0,3 2-254,5-2 1,3 0-90,6 3 0,4-3 72,22 6 326,7-23 5,-14-21 0,-2-14 145,-2-12 107,-13-3 0,-1-6 176,-4 2 1,-1-1-225,0-2 1,-2 2-306,0-7 68,-9 30-23,-1 28 56,0 8 22,6 16-22,14 19-50,17-8-1,6-6 46,10-22 5,-8-20 50,3-13-50,2-11 67,-16-7 0,0-9 9,-3-7 0,-2-5 8,-9 10 0,-1-1 0,-3 0-446,1-8 1,-5 2 364,-6 11 0,-5 5-9,-9 7-27,-4 14-18,-7 8-16,-7 30 61,12 20-27,8 10 10,11-24 1,6-1-393,25 12 230,-12-21 0,2-2 406,2-1 0,3 0-515,13 6 0,2 2 143,-8-2 0,-2 1 117,-2-1 1,-5 0 33,1 19 17,-50-18 179,-17-1-112,-24-3-216,24-12 0,-1-1 132,0-2 0,1 0-2067,-28 6 2067,44-12 0,1 0 0,33-6 0</inkml:trace>
  <inkml:trace contextRef="#ctx0" brushRef="#br0" timeOffset="184449">15721 1333 25197,'-43'-35'252,"0"0"0,-8 10 1,2 15-248,-1 38-558,16-2 1,1 3 560,8 0 1,3 3 168,-2 11 0,3 2-155,6-9 1,6 0 451,21 27-396,18-38 90,9-35 0,3-11 135,10-14-119,-19 6 1,-2-3 112,-9 0 0,-3 0 501,5-17-1000,-4 8 202,-15 31-6,-3 28-38,1 13 32,15 28-77,20-6 58,-6-26 0,3-5 64,-2-7 1,1-6-320,3-11 0,-1-7 354,21-16-63,-28 5 1,-2-3-6,1-3 0,0-6 31,0-8 1,1-7 0,-1-2-16,-1-3 1,-1-4 0,-1-1-422,-5 7 1,0-3 0,-2 1 0,-2 2 432,2-5 0,-4 3 0,-2 2-25,-4-8 0,-7 7 81,-9-2-84,-20 10-17,-17 31 0,16 25 0,0 10 17,4 4 0,5 5-94,1 15 0,5 4 91,6-3 1,3 1 2,2 2 0,1 0-3,3 0 0,2-1-20,3 3 1,3-1 2,2-5 1,5 0 541,13 10 0,9-3-984,7-12 0,4-7-98,-1 0 0,3-8-832,3-13 1,-1-12-1107,-8-15 0,0-9 2309,-5-3 1,1-4-1,-4 2 1,-3 2-1,-4 0 1,6-8-1,0 1 1</inkml:trace>
  <inkml:trace contextRef="#ctx0" brushRef="#br0" timeOffset="184582">17227 1092 14135,'0'0'0</inkml:trace>
  <inkml:trace contextRef="#ctx0" brushRef="#br0" timeOffset="185050">12482 2554 27706,'54'-19'111,"0"0"0,1 0 0,-6 6 0,1 0 1,2 1-1,1 3-69,5 2 0,1 4 0,2 0 0,2 0-1149,-4 0 1,2 0 0,1 1 0,2-1 0,-1 0 1106,-6 1 0,-1-1 0,1 1 0,1 0 0,2-1 0,3 0 0,-9-1 0,2 1 0,2-1 0,2 0 0,1 0 0,0 0 0,0-1 0,0 0 0,0 0-120,2-1 0,0 1 1,1-1-1,0-1 0,0 1 1,0-1-1,0 0 0,0 1 1,-1-1 112,-1 1 1,0-1 0,-1 1-1,0 0 1,0-1 0,0 1-1,0-1 1,1 0 0,0-1-6,2 0 1,3-1 0,0 0 0,0 0 0,0 0 0,-1 0 0,-3 0 0,-3 0 0,-3 1 11,11-2 0,-5 1 0,-4 0 0,0 0 0,0 0-28,0 0 1,1 0-1,-2-1 1,-3 1-1,-5 1-20,23-4 1,-16 1 367,-20 3-3356,-47 7 3676,-41 19 1,19-12 0,-15 12 0</inkml:trace>
  <inkml:trace contextRef="#ctx0" brushRef="#br0" timeOffset="185464">12667 2783 26088,'58'-9'243,"0"0"1,0-1 0,-6 3-1,1 0 1,3 0 0,1 1-1308,1 0 0,2 1 0,1 1 1,2-1-1,0 0 1086,-7 1 0,1-1 1,1 0-1,1 0 1,-1 0-1,1 0-130,-1 0 0,1 0 0,-1-1 0,2 0 0,1 0 1,3 0 110,-9 0 1,1 0 0,3 0-1,0-1 1,2 0 0,-1 0 0,1 0-1,-1 0 1,-1 0-63,6-1 0,0-1 1,-1 1-1,1-1 1,-1 1-1,1-1 1,1-1-1,1 1 55,-9 0 1,3 0 0,0 0-1,1-1 1,0 1 0,-1-1-1,0 1 1,-2-1 0,-2 1 0,-2-1-1,7 0 1,-1 0 0,-3-1 0,-1 1 0,-2 0-1,-2 0 1,-1-1 3,7-1 0,-2 0 0,-2 0 0,-5 0 0,-6 2 17,11-5 0,-9 1 159,-7 3 1,-5 0 1702,6-4-1879,-13 5 2060,-16 5-2060,-10 4 3119,1 3-3132,1 4-524,4 6-3513,6 14 4050,-4 1 0,1-5 0,-7-8 0</inkml:trace>
  <inkml:trace contextRef="#ctx0" brushRef="#br0" timeOffset="187285">17285 1400 12718,'-17'-45'5825,"3"11"-3915,7 25 1669,4 0-1081,1-2-1758,1-2-192,1-1-156,4 0-291,5-1-17,9-3-67,11 1 17,11 0-60,-5 10 1,3 5 8,3 7 1,1 8-80,9 9 1,-2 7 5,-12 0 1,-6 3-214,-5 7 0,-7 1 85,-4 16 92,-11-20 0,-3 0-92,-14 24 268,-3-5 23,-4-27 112,7-28 11,10-19-56,2-16-23,10-17-75,4 8 0,5-2-62,7 3 1,4 1-91,-1-1 1,2 4 89,1 10 0,1 7-36,12 8 23,0 8-281,-4 7-374,10 14 32,-7 3 348,5 4 308,-17-8 0,-8-10 101,-8-11 584,0-20-287,-5-14-230,-7-14-202,-27 15 23,-5 16-62,-18 30 67,7 16 6,15 7 0,2 7-20,5 4 1,5 4 36,2 8 0,6-1-17,11-11 0,7-5-116,8-6 0,6-8 99,4-10 0,5-7-42,22-5 0,5-8 77,-20-5 1,1-4 0,-1-5-239,8-8 1,1-6-1,-5-6 278,-14 0 1,-3-5 0,-4-2 0,-2 1-710,1-4 1,-4-1 0,-4 0 724,-4-3 1,-3-1 0,-3 8-17,-3 9 1,-3 5 53,-8-19-112,-5 23 49,-21 18-127,-3 64 61,20-17 0,2 5-71,1 22 1,5 4 84,6-7 0,2-1 0,3-3 1,2-1 922,0-8 1,4 0-1235,11 10 1,9-1-1043,4-12 1,8-5-1225,11 3 1,5-9-1082,-12-16 0,0-8 3661,-2-13 0,-5-5 0,-11-5 0,-11 0 0</inkml:trace>
  <inkml:trace contextRef="#ctx0" brushRef="#br0" timeOffset="188615">19605 1157 22481,'-51'-27'285,"1"0"1,3 7 0,2 12-169,6 30 1,4 11-714,7-6 1,2 4 631,-9 14 1,5 2-32,12-13 1,4 1 256,2 5 1,9-2 123,31 8-201,7-8-1,-2-38 1,2-9 291,21-18-496,-29 6 0,-2-3 297,0-2 1,-3-1-10,-2 0 1,-2-1 101,11-26 190,-7-5 23,-10 26-706,-5 6 112,-6 39 11,0 11 756,4 16-767,7 5-93,6-15 1,5 0 61,8-6 0,4-4 39,13 1 0,1-7 3,-7-11 0,-1-7-131,1-8 1,-6-6 130,-11-5 0,-4-5-307,2-7 0,-3-4 346,0-9 0,-3-4-392,-4 11 1,-2-3 0,-1 0 352,-1-2 0,-1-1 0,-1-1 0,-1-7 0,-1-3 0,-3 6-385,-5-3 0,-4 5 365,1 2 1,-6 10 232,-22 17-219,1 35 3,11 28 1,5 15 0,7 1 0,3 6 0,3 3-361,2-9 0,2 3 0,0 1 1,2-3 238,1 11 1,2-2 0,3-5-32,2-13 0,1-5 0,2-6 538,16 10-546,5-12 163,7-6 12,4-14 735,5-8-627,-16-23 1,1-9 19,0-7 0,-1-4-87,0-4 0,-3-3-173,-3-3 0,-5 1 305,4-10 1805,-4 7-2298,-10 31 523,-3 45-366,-7 15 50,-2-7 0,1 0-648,2 18 272,5-8 606,6-8-331,8-13 202,6-13-45,25-18 146,-23-12 0,0-4 97,1 1 1,-2-3-64,-1-9 1,-3-1 317,6-18 128,-15 21 1,-2 1-615,3-6-74,-3 26 107,-13 31-190,-2 31-45,1-2-460,18 12 595,1-25 224,18-2-68,9-35 56,-9-34-79,-5-25-2,-27 25 0,-5 0-31,-6-3 0,-3 2 0,-14-14 33,-10-4 595,11 14-309,1 7-218,27 17-96,16 10-5,19-1 0,12 3-5,11 0 2,-32 0 0,1 4-78,11 6 0,-1 7 8,-8 6 0,-3 5-36,0 11 0,-6 5-17,-10-7 0,-7 1-98,-9 30-40,-7-30 57,-4-4 392,3-17 5,9-12 57,12-20 190,14-17-96,7-9-224,-13 17 1,0 0-58,2-2 1,2 1 67,0 1 1,2 2-14,9-3 0,3 5-115,-6 10 0,1 8-154,3 14 0,-4 7-574,8 30-110,-27-10 1,-5 2-2076,1 15 2913,6-3 0,-9-26 0,4-5 0</inkml:trace>
  <inkml:trace contextRef="#ctx0" brushRef="#br0" timeOffset="188768">21445 428 21007,'-45'8'-1182,"0"0"0,-18-2 1,47 6-1</inkml:trace>
  <inkml:trace contextRef="#ctx0" brushRef="#br0" timeOffset="188918">20024 892 21747,'53'-18'3,"0"1"0,1 0 1,3 0-1,1 0 0,2 1-3,-5 4 0,4 2 0,-2-1 0,-6 2 0,11-3 0,-4 1 0,6 1 0,-1-1 0</inkml:trace>
  <inkml:trace contextRef="#ctx0" brushRef="#br0" timeOffset="190267">22510 673 27930,'-59'16'-11,"5"6"-28,21 15-482,8 22 168,34 6 219,1-31 0,8 0-443,28 9 0,7-3-113,-15-15 1,1-1 493,14 7 0,-1 2-107,-14-6 1,-6 2 112,6 21 157,-21-4 33,-42-16 84,-28-22 25,6-4 0,-2-5 204,3-5 1,3-6 84,-3 0 0,11-8-359,28-12 0,13-4-289,16 0 1,10 0-271,4 3 1,6 0 0,1 1 216,0 1 1,0 1-1,1-1-147,1-1 0,0-1 1,-2 0 36,-5 4 0,-1-1 0,0-1 165,1-5 1,-1-2 0,-1-2 405,-4-1 1,-2-1 0,-1 0 96,-4 4 1,0 1 0,-3-1 159,4-16 0,-6 4 161,-9 1-273,-20 18-236,-9 16 247,-34 35-169,24 11 1,2 11-74,7-3 1,1 5 0,3 1-77,2 0 0,2 0 0,4 1 17,4 2 0,3 2 0,3-4-13,3 7 0,5-4-21,2-2 0,3-1 24,2-5 0,2-2 25,-1-6 0,2-2 11,16 14 613,7-18-271,-16-19-112,5-21-45,-15-17-174,0-14 68,-1-5 808,-5 17 1,1 1-977,10-8 500,4 14-562,-7 40 112,-3 27-325,-3 12-324,2 8 54,2-3 55,-3-21 0,5-3 237,24 12 392,-13-25 1,2-7 269,20-16 139,-5-23-156,-19-11 498,4-20-380,-3 8-404,5 3-62,-9 22-28,0 17 34,-3 8-11,3 3-28,3 3-207,19-1 128,8-7 84,-19-12 1,-1-5 27,22-17-195,-32 5 1,-4-4 189,7-25-20,-14 10 1,-2-3 159,-4 0 0,-2-1 84,1-3 0,-3 2-152,-10-10-61,-4 38 157,-8 48-45,1 26-28,7-7 0,1 9-243,4-4 0,2 7 1,0 2-1,1 0 159,-1-2 0,0 0 0,0 0 0,2 2-163,0 5 1,1 1 0,0 0 0,1-5-126,-1 0 0,0-4 1,2-5-167,2-3 0,1-5-1226,3 13-2672,2-8 302,-5-33 1614,2-56 2088,-4 10 1,0-5-160,3-23 0,1-3 1215,1 7 1,2 0 680,0-4 0,0 1-283,-1 5 0,-1 4 858,-2 7 1,0 4-884,-3 4 1,-1 2 469,1-3 1,0 2-175,7-15-1293,4 6-84,8 28-44,6 28 10,-1 7 1,0 6-1088,1 8 1,-3 5-255,2 10 0,-5 2 820,-7-11 1,-8-2-213,-24 23-45,-25-39-65,2-13 1,-7-7 752,-1-8 0,-5-5 0,4 2 0,6 4 1,1 1-1,-10-11 0,-1 0 0</inkml:trace>
  <inkml:trace contextRef="#ctx0" brushRef="#br0" timeOffset="190416">23366 330 22060,'56'-4'-1109,"0"-1"0,0 3 0,-6 3 0,-11 7 0,-7 1 0</inkml:trace>
  <inkml:trace contextRef="#ctx0" brushRef="#br0" timeOffset="190567">24772 780 17339,'0'0'0</inkml:trace>
  <inkml:trace contextRef="#ctx0" brushRef="#br0" timeOffset="195542">17742 2563 21282,'8'-30'1972,"-3"5"-1608,-5 25-56,0-2 5,0 1 46,0-3-309,-11 2-83,-19 2 21,-27 27 12,20-4 0,2 3 17,3 2 0,4 2-12,3 2 1,6-1 33,4 6 281,16-5 111,37-18-341,4-17-1,-8-7 1,0-5-172,-6-4 1,-2-3 212,-1-2 1,-1-1 53,-2-2 0,-3-1-29,14-27 12,-11 3 39,-7-1-565,-8 24 297,-5 29 61,-5 26-34,0 26 298,0-3-213,11 11 66,17-20 1,18-9-12,4-33-100,2-19 106,-15-9 28,-3-4-140,-3 2 33,3-6-111,-8 15-79,1 6 152,-8 24 10,-2 8-50,0 8-39,13 6 6,9-10 72,17-5 6,-6-21-5,2-9 5,-10-9 0,-2 0-34,-2 2-67,3 3-128,-7 10-359,13 23-40,-5 4-402,11 15-684,4-15-311,-5-10 0,4-4 146,2-7 0,1-6 1304,-11 0 1,0-2 0,-3-3 971,6-5 1,-6-3 257,-9-4 1,-7 0 883,-4-9 276,-8 2-174,-7 4 1255,-5-2-1350,-1 12-1468,-12 3 861,-4 25-933,-15 14 51,-6 18-74,10-5 0,1 3-14,4-3 1,3 0 77,1 0 1,7-2-43,16 4 68,27-34-73,15-21 6,7-17 24,-26 13 1,-1-5 3,8-14 0,-3-7-473,-6-7 1,-2-2 541,-1 0 1,-3 0-28,-9-2 0,-6 4-323,-3 17 1,-2 3 470,-1-27-224,-1 19-202,-5 19 169,-2 17 10,-14 71 23,13-14 0,2 6 8,-1 9 1,1 2 34,3-20 1,1 1-1,3-3-43,3 6 0,5-4 0,0-4 0,3-3 96,4-1 1,6-3-1058,11 1 1,10-9 960,18-19 0,1-6 0,-23 9 0,-2-4 0,8-18 0,0 0 0</inkml:trace>
  <inkml:trace contextRef="#ctx0" brushRef="#br0" timeOffset="197256">20558 2237 23735,'-61'8'480,"0"0"0,2 2 0,6 6-298,19 8 0,3 4-621,1 3 1,1 1 519,4 1 1,3 1-7,5 1 1,4 0 92,1-2 1,8 0-85,13 9 0,13-3-64,25-7 0,13-7-553,-8-6 1,4-3 0,1-4 481,-2-4 1,0-5 0,0-2-38,-4-3 1,-2-2-1,-4-4-141,-2-3 1,-4-4 228,-2-3 0,-1-1 183,-2-2 0,-2-3-130,4-10 1,-4-4 111,-12 5 0,-4-1-165,0 2 0,-7 1 0,-24-5-6,-13 26-5,-18 16-28,-5 14 33,13 7 1,0 8-18,5 4 1,3 4 19,0 6 0,4 2 834,10-14 0,7-3-798,20 12 547,16-34-580,16-8 75,9-16-44,-14-5 0,0-6-6,-4-6 0,-3-5 118,2-7 0,-4 0-43,-11 9 1,-6 2-101,-2-12-61,-10 31 55,-10 26-33,0 27-107,1 20 79,16-5-39,18-14 100,13-31 6,7-6 0,2-15 19,-15-5 1,-1-7 106,-4-5 0,-3-6 0,4-7 0,-3-2-59,-9 9 1,-4 1-192,1-16 12,-10 51 96,-5 38-127,2-6 0,2 2 0,2-1 0,3-2-8,13 28-39,15-37 44,25-11 124,-11-16 22,14-13 36,-34-6 1,-3-5 173,-2-5 0,-3-2-87,2 1 0,-3 0 135,7-26-23,-17 28-336,-5 11 23,-3 36-365,-4 30 62,2 10 103,-2-23 1,3-2-81,9 8 162,7-10 123,12-12 73,7-10 0,3-10 308,20-29 168,-26 7 1,-1-3-234,0-3 1,-1-1-218,0-1 1,-3 1 337,11-8-275,14 6-190,4 24-277,-20 20 0,-1 8 76,-7-1 0,-3 5 72,-1 10 0,-5 2-151,-1 16 39,-14 8 281,-18-22 61,-17-1 67,-32-27-1221,18-17-1518,5-8 583,56-14 476,10 12 0,7 0-150,10-1 1,6 0 0,-2 0 1293,10-3 1,0 0 919,-12 4 1,1-1 0,-3 0 3051,7-7 1,-6 0-367,7-11-2222,-22 12 1,-4 0 512,-12-2-469,-20 6-808,-13 9-112,-15 15-39,3 14 0,0 8-23,1 8 1,1 4-183,-3 9 1,5 1 170,8-10 1,5-2 28,6 14 1197,23-34-1080,29-16 73,-12-13 0,1-5-43,0 2 1,0-3 58,0-8 1,-4-2 151,3-13-157,-5 5-56,-9 10-140,-7 12-101,-4 7 101,0 27 34,9 22-140,4 3 22,11 8-118,4-26 118,5-11 39,7-7 31,-11-13 0,2-5 8,2-10 1,-1-5-20,2 0 0,-3-5-321,-2-9 0,-5-3 343,-10 6 0,-3-1-31,0-4 1,-1-1 16,-4-2 1,-1-1 16,-3 0 0,-2 0 0,-1 2 0,-4 0-9,-10-4 1,-9 6 44,-7 12 1,-6 12 27,-11 21 0,-1 13 14,5 6 1,4 9-425,4 22 0,9 7 363,9-13 0,9 1 9,8-6 0,5 2 0,4-2-26,3-2 0,3-1 0,3-2-185,13 17 1,5-6-26,4-11 0,2-10-93,-14-17 1,0-4-600,32 1-672,-8-15-2492,-11-13 4222,-12-24 0,-17 18 1,-8-5-1</inkml:trace>
  <inkml:trace contextRef="#ctx0" brushRef="#br0" timeOffset="198240">24896 2480 24178,'-16'-40'937,"-1"0"0,2 4 1,1 6-664,0 9-268,-4 7 22,-5 8-28,-30 29 0,20 4 0,0 3 0,0 3 0,3 2-167,1 6 0,7 1 200,6 16 18,13-10-12,21-10 67,35-14-89,-17-23 0,3-6 16,9-9 1,-2-6 8,-8 0 0,-5-3-39,-6-5 0,-4-1-3,1-12 39,-7 4-39,-4 7 339,-5 9-467,-3 10-40,-3 22 50,-2 11-112,1 20 29,4 4-118,17 14 319,20-16 81,-11-23 0,4-6 42,4-18 0,1-7-31,-8-1 1,-2-4-12,-1-8 1,-4-3 102,5-15-178,-7 2 145,-4 2-151,-3 2-190,-6 17 145,0 13-112,-5 23-196,3 15 90,1 7-157,4 3-392,8 12 582,5-15 275,8-7 112,-4-29 78,1-20-50,-3-13 73,6-9-40,1-4 42,-11 12 1,1 0 53,16-17-314,-5 7-135,-18 22 124,-15 20-23,-3 9 34,0 9 84,3 24-268,19 0-304,0-18 1,6-3-927,13-6 0,4-5-183,-5-3 1,0-3-453,6-4 1,0-1 2048,-5-1 0,-4-1 0,6 1 0,2-1 0</inkml:trace>
  <inkml:trace contextRef="#ctx0" brushRef="#br0" timeOffset="199890">26645 2407 24508,'-48'-16'28,"-1"1"0,4 3 0,7 12 11,2 48-22,18-13 0,2 3-17,6-4 0,2-1 112,1 27-106,23-26 66,11-27 158,23-23 398,-3-18-343,-20 9 1,-3-4 134,8-28-336,-17 19-84,-9 17-90,-4 17 57,7 23 66,14 14-109,-1-8 1,2-1-149,27 15 51,-20-24 1,0-5 71,19-5 53,-14-11 1,0-7-88,-1-7 1,-2-6-34,6-15 0,-3-5-257,-10 3 1,-5-2 404,-4-5 1,-4 0 2,-6 9 0,-4 0 14,1-1 1,-2-1 4,-1 2 1,0 0 88,-1 2 0,-1 2 362,-5-25 40,-9 20-365,-10 53 52,0 24-138,7 23 0,6 12-31,5-23 0,4 2 0,1 1 31,2 9 1,2 2 0,5-2-172,5-8 0,5-2 0,2-5 67,7 3 1,6-9 52,5-14 1,3-11-25,19-14 50,-2-17-271,-6-15 360,-6-12 12,-8-6 139,-19 16 1,-3 0-118,4-10-342,-4 2 202,-13 40-5,-2 22 333,6 32-625,14 3 297,16 0 6,2-25 385,5-22-391,-11-17 118,0-7 83,-1-10 130,-1-4-29,-4-2 90,3-10-73,-12 11-319,-2 4 6,-11 19-6,-8 26 67,-12 47-65,9-22 0,-1 5 0,1 5-647,-1 2 0,1 6 1,-1 2-1,1-3 635,1-6 0,1-1 0,0 0 1,0 0-67,1 2 0,0 1 1,0-2-1,1-6-643,-1 6 1,0-7 583,1-7 1,0-4-47,-6 21 147,-1-6-61,-4-4 101,-12-7 2385,-13-32-2282,10-25 1,2-11-35,4-6 1,4-6-57,5 0 0,3-5 0,5 0 29,6-1 1,5 0-1,5-4-47,7-6 1,4-5-1,5 0 1,0 3-247,0 7 1,2 2 0,1 1 0,2 0 244,-2 4 0,2-2 0,1 1 0,0 3 0,-1 4 2,6-2 0,-1 4 0,1 3 9,14-8 0,-4 5 23,-2 3-34,-1-2-157,-35 28 157,-16 9 1282,-11 14-1282,-4 2 1186,0 10-1191,8-6 44,9 11 17,17 7-56,10 0-34,21-1 29,2-13-147,3 0 113,-4-5 34,-6 1-113,-10-3 40,-9 12-230,-19 2-56,-32 5 330,-4-15-5,-19-10 39,19-11-146,10-19-734,34-17 130,19-8-144,0 16 0,6 2 306,0 5 0,2 2 274,0-1 1,1 0 226,-1 2 0,0-1 423,3-5 0,-1 0 1961,12-14-1065,-10 3-968,-34 18-164,-18 23 57,-7 12 376,-4 15-533,4 24-67,13-1 11,35 0 84,6-26-22,27-25 156,-14-21 378,-16-4 1,1-5-242,-1-3 1,1-1-222,7-4 1,3 3-79,-1 7 0,1 7-3,-8 9 0,-1 6-36,28 21-213,-24 15-496,-19-4 1,-3 4-35,-5-3 1,-4 1 30,-6 5 1,-7-2-157,-17 9-936,-24-24-1238,-13-26 3018,15-12 0,1-2 0,-6 2 0,22-1 0,0 1 0</inkml:trace>
  <inkml:trace contextRef="#ctx0" brushRef="#br0" timeOffset="200041">28871 1932 25640,'27'-34'-2165,"5"13"0,-17 39 0,0-3 0</inkml:trace>
  <inkml:trace contextRef="#ctx0" brushRef="#br0" timeOffset="200190">29419 2168 19070,'5'51'-1714,"0"0"0,0-13 0,-2-6 0,-3-12 0</inkml:trace>
  <inkml:trace contextRef="#ctx0" brushRef="#br0" timeOffset="200423">27998 3077 25746,'42'-16'121,"0"1"0,0-1 0,5 0 0,0 2 0,5 0-404,0 3 0,5 1 0,1 0 0,-3 2-1891,6-2 0,-2 2 0,0 0 1552,3-1 1,-1 1-1,-7 1-675,-8 2 1,-11 3-1141,-18 4 2437,-19 12 0,-1-8 0,-9 8 0</inkml:trace>
  <inkml:trace contextRef="#ctx0" brushRef="#br0" timeOffset="200656">27924 3267 24066,'59'-14'96,"0"0"0,-1 0 1,4 0-1,1 0 0,0 1-74,1 1 1,2 1 0,-2 0-482,-4 0 1,-1 1-1,-1 0 487,-2 1 0,-1 0 0,-5 1 342,0-1 0,-6 1 27,-8 1 0,-6 1-509,-12 1-491,-17 2-3116,-10 3 3719,-7 0 0,6 0 0,0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56:00.597"/>
    </inkml:context>
    <inkml:brush xml:id="br0">
      <inkml:brushProperty name="width" value="0.09071" units="cm"/>
      <inkml:brushProperty name="height" value="0.09071" units="cm"/>
      <inkml:brushProperty name="color" value="#FF0000"/>
    </inkml:brush>
  </inkml:definitions>
  <inkml:trace contextRef="#ctx0" brushRef="#br0">13068 7293 20481,'-24'-12'2056,"5"2"-1311,27 9 61,52 1-714,-18 0 1,6 0-1050,5 0 1,6 0 0,2 0 970,-12 0 0,0 0 0,3 0 0,3 0-14,-2 1 0,4-1 0,2 1 0,1-1 0,-2 1 0,-3-1-313,9 1 1,-2-1-1,-2 1 1,3-1 315,-3 1 0,2-1 1,1 1-1,-3 0 1,-5-1-4,8 1 0,-6-1 0,-3 0 45,6 0 1,-3 0-18,-3 0 0,-7 0-16,-7 0-24,-20 0-105,-18 0-478,-2 0 595,-33 16 0,25-12 0,-25 12 0</inkml:trace>
  <inkml:trace contextRef="#ctx0" brushRef="#br0" timeOffset="1146">3957 8663 19563,'-12'-31'1752,"2"6"-1141,8 24 442,1 1-901,8-1 128,9 1-129,14 0 0,10 0 52,10 0 1,8 0-1,6 0-793,-8 0 0,4-1 0,3 1 0,1-1 1,-2 1 590,0 0 0,0 0 0,0 0 0,1 0 0,1 0-360,-5-1 1,1 1 0,1 0-1,-1-1 1,-1 1 0,-2 0 358,0-1 0,-3 1 0,0 0 0,1 0 0,5 1-181,-7 0 0,4 0 1,2 1-1,1 0 1,1 0-1,0 0 1,-1 0-1,-3 0 186,10 0 1,-2 0 0,-1 0 0,1 0-1,1 1 1,4 0-118,-13-1 1,3 1-1,1 0 1,1 0-1,1 1 1,0-1 0,2 0-1,-1 1 1,1-1 116,-1 1 1,2-1-1,0 1 1,1 0 0,1-1-1,-1 1 1,0 0 0,-1-1-1,-2 1 1,0-1-3,4 1 1,-1-1-1,-3 0 1,1 1-1,-1-1 1,2 0-1,1 1 1,3-1 8,-9 0 1,3 0 0,2 1 0,0-1-1,2 0 1,-1 0 0,1 0 0,-2 1-1,0-1 1,-3 0 0,-2-1 1,8 1 1,-2 0 0,-2 0-1,-1 0 1,0-1 0,-1 1 0,1 0-1,0 0 5,1 0 0,0 0 0,0 0 0,0 0 0,-1 0 0,1 0 0,0 0 0,-1 0-10,-1 0 1,-1 0 0,0 0-1,0 0 1,1 0 0,0 0-1,2 0 1,1 1-7,-4-1 0,3 0 1,0 0-1,1 1 1,1-1-1,1 0 0,-1 1 1,-1-1-1,0 0 1,-1 0-4,2 1 0,0-1 0,-1 0 0,0 0 0,0 1 0,-1-1 0,1 0 0,0 0 0,1 0-1,-5-1 0,1 1 1,1-1-1,0 1 1,1-1-1,-2 1 1,-1-1-1,-1 0 1,-3 0-1,-3 0 0,14 1 0,-4-1 0,-1 1 0,-4-1 0,-3 0 0,-2-1 23,3 1 1,-2-1-1,-6 0 1,-10-2 1685,10-6-1473,-27-5 1378,-29-4-1613,1 3 2236,-4 6-2522,8 6 2256,1 1-6456,2 14 4486,-56-3 0,42 5 0,-44-8 0</inkml:trace>
  <inkml:trace contextRef="#ctx0" brushRef="#br0" timeOffset="1930">4554 8246 13284,'-36'0'1142,"1"0"1,-26 0-504,51 0 279,2 0-280,5 0 730,2 0-316,31 5-481,12 1-392,3-1 1,7-1-768,-9-1 0,3-1 1,2 0 755,13 1 0,2-1 0,4 0-618,-10-1 0,1 0 0,4 0 0,5 0 578,-11 0 1,4 0 0,3 0 0,3 0 0,1 1-1,1-1 1,0 1-283,-6-1 1,1 1 0,0 0-1,2 1 1,0-1 0,2 1-1,2-1 1,1 1 0,2 0 169,-15-1 0,3 1 0,2 0 0,0-1 0,2 1 0,0 0 0,1 0 0,1 0 0,-1 0 0,0 0 0,0 1 0,-1-1 0,-1 0 0,-2 0-109,6 1 0,-2-1 1,0 1-1,0-1 1,-1 1-1,-1-1 1,1 1-1,0 0 1,0 0-1,0-1 0,1 1 1,0 0 92,-2 0 0,1 0 1,0 1-1,1-1 1,0 0-1,0 0 1,-1 1-1,1-1 1,-1 1-1,-1-1 1,-1 0-1,-2 0 0,0 1-45,4-1 0,-3 1 0,-1-1 0,-1 0 1,-1 1-1,1-1 0,0 0 0,1 1 0,2-1 1,3 1 55,-4 0 0,2-1 0,1 1 0,2 0 1,0 0-1,2 0 0,-1 0 0,1 0 0,1 0 1,-2 0-1,1-1 0,-2 1 0,0 0-22,-3-1 0,0 0 0,0 1 0,-1-1 0,0 0 0,0 0 0,1 0 1,-1 0-1,0 0 0,1 0 0,0 0 0,0 0 0,1 0 13,-1-1 0,1 1 0,2 0 0,-1-1 0,2 1 0,-1 0 0,0-1 0,0 1 0,-1-1 0,0 0 0,-2 0 0,-2 0 0,-1 0 0,-3 0-2,12 0 0,-1 1 0,-2-1 0,-2 0 0,-1-1 0,-2 1 0,-2-1 0,-1 0 0,-2-1 0,9 0 0,-1-1 0,-3-1 0,-3 0 0,-5 0 0,-6 0 477,19-3 0,-12-1-214,-18-2 1,-5 0 2000,7-6-1693,-20 2 1818,-4 2-2182,-7 2 2905,0 4-3112,-1 1 756,3 2-756,1 4-67,4 5-426,-5 1-454,-1-1-313,-6-5-1351,-2-4 2611,-7-3 0,6 2 0,-6-2 0</inkml:trace>
  <inkml:trace contextRef="#ctx0" brushRef="#br0" timeOffset="2081">13558 8821 15205,'0'0'0</inkml:trace>
  <inkml:trace contextRef="#ctx0" brushRef="#br0" timeOffset="5683">12468 6087 12606,'-40'0'338,"0"-1"0,3 0 0,4 1-86,7 2 252,-15 8-415,8-1 63,-12 7-108,-2 6 18,-3 7-43,20-8 1,0 1-20,-13 15 6,10 1 33,14-9-39,2 1 0,1 2 39,-9 15-39,3 6-9,8-18 1,1 1 8,-5 22 17,10-21 0,2-1 33,0 8-50,1 12-33,3-3-18,0 2 46,3-1 38,7-8-33,4-14 0,8-2-67,4 2-235,21 14-51,-20-21 0,4 0 36,10 7 1,3-1 173,-8-6 1,1-2-231,1-1 0,1-3 176,22 6 93,-28-14 1,1 0 13,2-1 1,1 0-26,17 3 0,5-1 132,4-1 0,1-1 30,1 1 1,0-2-338,0-1 1,-3-3 421,-15-1 0,-1-1 66,1-1 1,0-1 28,-1 1 0,3-1-60,15 1 1,3-1 53,0-1 0,1 1-112,-1-1 0,-1 1-389,-5-1 1,-4 0 324,-16 0 0,-2 0 14,-1 0 0,1 0-59,-1 0 0,0 0 111,-1 0 1,0 0-107,-2 0 1,2 0 414,9 0 1,3 0-419,0 0 1,0 0-3,0 0 0,-1 0 60,-4 0 1,-1 0-49,16-1-12,-2-1 0,1-3 339,-20 0 0,3-1-339,0-1 0,2-1 2,8-3 1,1 0-3,-12 2 0,-1-1-116,-2 1 1,-3-1 148,13-2 1,-3-4-23,1 2 510,14-11-423,-27 12 0,1-1-45,7-5 1,0 0-51,-7 3 0,-2 1 25,27-15 257,-16 8 158,13-9 184,1-1-297,-22 12 1,-1-1-91,15-11 264,3-12-296,-20 14 393,6-13-97,-3-4 163,-4-2 16,-4-12-297,-12 15-201,-10 4-101,-6 13-6,-15-15-117,-13-4-118,6 17 1,-1 1 44,-20-17 44,-4 7 24,13 14-1,-2-1 45,-2 2 11,10 5 0,-3-2-11,-2-1 0,-3 0 25,-11-8 1,0 0-343,8 7 0,2 1 309,1 0 0,2 3-48,-18-7 58,19 10 1,-3-1 2,-1 0 1,-2 0 11,-11-4 0,0 1-326,11 5 0,1 0 286,1 3 1,2 1 5,-18-4 17,-3 2 0,-1 1 0,-5 2-96,33 6 0,-2 0 98,-16-1 1,-4-1 19,-5 2 1,-1 0-23,0-1 0,-1 1-143,0 2 1,2 0 144,15 2 1,-1 1 25,1-1 0,-4 1 0,-1 0-28,-2 1 0,-2 0 0,-2 2-21,6 0 0,-3 0 0,0 1 0,3 0-379,-5 1 1,3-1 0,1 2-615,2 1 0,1 1 0,2 0 1014,-12 1 0,6-1 0,-7 3 0,-2-2 0</inkml:trace>
  <inkml:trace contextRef="#ctx0" brushRef="#br0" timeOffset="6667">14099 5325 24715,'46'-43'55,"0"0"0,-8 15 0,6-4 0,3 1 1,2 0-1,-3 2-34,5-1 0,-1 3 0,1 0 0,4-3-965,-5 3 1,3-1-1,2-2 1,1 0 0,-2 1-1,-2 2 944,0 1 0,-3 1 0,0 1 0,0 0 0,-1 0-120,1-1 1,0 0 0,0 0 0,0 0 0,-1 0 105,9-5 0,-1 1 0,1-1 0,1-1-73,-3 1 1,1-1 0,1-1 0,-1 1 0,-3 1-192,2 0 1,-3 1 0,-1 0 0,1-1-246,3-2 1,1-2 0,-3 1 0,-7 2-537,10-10 1,-12-1 1058,-13-5 0,-9 3 0,-7 1 0,-7-7 0</inkml:trace>
  <inkml:trace contextRef="#ctx0" brushRef="#br0" timeOffset="6886">16296 3657 21467,'45'28'392,"1"1"0,-5-2 0,-5-4-324,-6-4 111,-2 5-123,-3 5-56,-1 29-39,-13-9 39,-4-14 0,-7 1-1233,-12 2 1,-6-2-418,3-6 1,-3-1 1605,-15 13 0,0-4 1,2-7-1,1-2 1</inkml:trace>
  <inkml:trace contextRef="#ctx0" brushRef="#br0" timeOffset="7866">17591 3111 23215,'-51'22'21,"1"1"0,9 8 0,1 7 0,5 5-25,8 7 0,7 5 0,0 0-1458,-2-1 1,0 0 0,4-1 1259,0 13 1,8-6 38,5-22 1,7-3 658,14 6 1,10-6-393,6-11 0,8-9 240,16-6 1,4-10-82,-10-8 0,-1-8 99,-3-9 1,-6-6-125,-15 5 0,-3-2 36,-3 1 1,-1-1 95,8-24 67,-8 5 1616,-10 26-2053,-5 40-45,-3 17-207,-1 30-18,6-16 147,8-4-78,10-9 245,32-13 96,5-20-140,-1-17-28,-15-20 563,-30-7-529,-8-6 145,-10 1-151,-19-10 45,-3 15-197,-2 7-27,13 20 179,27 12 0,12 7 45,21 0-6,9 4-22,-11-5 0,2-2 22,-4 0 0,0-1-45,6 0 1,-3-1 5,11 0-34,-19 1 1,-15 6 33,18 23-42,-13-6 0,1 4-300,5 7 1,-1 1 215,-6-5 0,-2-2-199,5 17 325,-24-26 112,-13-10-11,-8-5 767,-24-18-101,10-26-739,20 4 0,6-4-28,11-2 0,7 0-948,11-9 1,5 1 566,7 3 1,6-3-280,-11 11 0,3-5 1,2-1-1,-2 0 161,-3 2 1,1 0 0,-1-1 0,-1-1 531,4-5 1,-1-1-1,-1-1 1,-3 4 167,-2 1 1,-3 1 0,-5 4 344,-5-2 0,-4 4 698,-4-5-466,-5 16-369,-3 15 369,-7 30-467,3 26 0,5 16-230,0-8 0,2 6 1,1 3-1,1-1-707,0 0 0,2-1 1,0 2-1,1 1 647,1-4 0,0 2 1,1 2-1,1-3 1,0-4-22,4 10 0,1-4 0,1 2-9,-2-9 1,1 3-1,0-1 1,-1-2-814,1 3 1,-1-1 0,-1-1-1095,0 5 1,1 1-1,-6-5 1916,-6 1 0,-4-8 0,0 0 0,-11-21 0</inkml:trace>
  <inkml:trace contextRef="#ctx0" brushRef="#br0" timeOffset="8569">19333 3641 23416,'31'-41'106,"1"0"1,-1 4-1,0 7-106,20 17-319,-2 6-202,-6 4-633,-11 14 986,-28 13 218,-36 13-47,5-16 0,-2 0-3,-28 9-67,18-8-17,30-10-129,39-4 28,35-10 204,-14-11 1,2-5-146,-5 2 1,-3-5 402,-2-8 1,-6-5 382,0-21-38,-12-2-236,-11 6 247,-8-1-633,-13 24-56,-4 22-78,-1 23-309,2 22 623,9-1-1228,13 14 840,15-13 372,16-6-58,-2-29 258,-4-20 50,-15-13-94,0-5 133,-3-2-89,-2 3 0,-1 2 140,8 3-437,12 14-95,2 13-33,6 22-158,-8 16-122,-4 10 83,-7 3-120,-14-17 0,-5 0 333,-10 18 45,-22-7 51,-3-24 145,-8-27-112,22-10 84,6-15-84,14-8-70,12 8 0,8-1-174,10-1 1,5 2-432,-4 7 1,2 0 0,1 2-1306,12-4 1,1 2 1895,5 2 0,-6 4 0,-9 3 0,-1-1 0</inkml:trace>
  <inkml:trace contextRef="#ctx0" brushRef="#br0" timeOffset="9521">21015 3126 21063,'-56'29'762,"2"3"-560,18 11-84,3 2-9,19-14 0,4 2 82,3 18 44,32-5-112,7-27 12,19-29-85,-15-11 437,3-25 62,-11-2-191,-1-1-358,-16 21-50,-5 17 50,-3 16 0,2 10-84,4 10-370,20 29 6,0-13 98,-7-15 0,5-4-843,6-9 0,1-6-190,18-10 419,-17-5 1,-2-6-819,7-34 200,-17 0 0,-4-7 1383,-7 13 1,-2-2-1,-1-2 1267,1-11 0,-1-3 0,-1 3-706,-3 10 1,-1 3 0,-2 1 539,1-16 0,-3 8 1018,-5 3-631,1 17-830,-3 17 157,3 30-431,4 48-166,6-10 1,2 4-37,-2 0 1,1 0-165,4 5 1,0-4-204,-4-19 1,0-2-255,0 5 1,-1-3-281,0 9 1013,-4-28 152,-3-64 503,-3-12-361,3 17 0,1 1 362,8-10 364,14-1-746,19 17-318,20 7-51,-5 16-23,4 9-10,-16 3 739,17-1-622,-5 0-118,2-16 34,-25-1-84,-17-13 40,-17 8 44,-12 0 0,-8 5 44,-34 6-44,-4 34 101,2 3-82,34-1 1,6 5-3,11 7 0,8 1-118,16 22-299,-1-23 1,6-3-265,3-14 0,6-5-1616,18 0 1,4-8 865,-8-7 0,1-6 1228,2-8 0,3-4 1,-7-1-1,16-9 1,-28 3-1,-1 0 0</inkml:trace>
  <inkml:trace contextRef="#ctx0" brushRef="#br0" timeOffset="9634">22615 2877 19412,'-9'44'-957,"0"0"0,-1-2 0,0-5 0,-1-8 0,0-7 0</inkml:trace>
  <inkml:trace contextRef="#ctx0" brushRef="#br0" timeOffset="9934">20235 4305 24111,'53'-2'68,"0"1"0,-1-1 0,6-1 1,2 0-1,0-2-68,-10-1 0,2-1 0,0-1 0,0 1-925,2-1 1,0 0 0,0 0 0,0-1 924,-2 1 0,1-1 0,-2 0 0,1 0-13,11-3 0,0 0 0,-3 0 14,-6 0 1,-3 1 0,-1-1 117,13-3 0,-4 0-119,-14 3 0,-4 0 560,16-6-969,-22 5-773,-13 3-1893,-11 5 1098,-30 1 1977,-16 11 0,-2 2 0,-4-4 0,8 3 0,0 0 0</inkml:trace>
  <inkml:trace contextRef="#ctx0" brushRef="#br0" timeOffset="10166">20224 4557 26172,'58'-16'7,"-1"-1"1,1 1-1,-11 3 1,2 0-1,0 0 1,2 1-120,5-1 0,0 1 0,3 0 0,2-2-668,-8 2 1,3 0 0,1-2 0,1 1 0,0-1 0,-1 1 566,-1 0 0,0 0 1,0 0-1,0 0 0,1 0 1,0-1-474,6 0 1,1-1 0,2 0-1,-2 1 1,-1-1 0,-5 2 311,9-3 0,-3 2 0,-3 0 1,-2 0-947,-4 3 1,-2 0 0,-1 1 0,-6 1 1425,14-3 0,-8 2 0,-12 2 0,-5 1 0,18-3 0</inkml:trace>
  <inkml:trace contextRef="#ctx0" brushRef="#br0" timeOffset="10299">22887 4064 22055,'23'27'-1422,"0"-1"0,13 16 1,-36-36-1,0-4 1</inkml:trace>
  <inkml:trace contextRef="#ctx0" brushRef="#br0" timeOffset="24469">12199 10327 20224,'-3'-32'1159,"2"5"-784,8 24-39,1 0 73,1-1-101,3 2-22,5 0 16,11 0 12,15 0-141,-5 2 1,9-1 0,5 1-962,8 2 0,7 2 0,2-1 1,-1 0 788,-13-1 0,0 0 0,0 0 0,1 0 0,1 0 7,-1 1 1,2 0-1,1 1 1,0-1-1,-3 1 1,-3-1-224,6 0 0,-3 0 0,-2 0 0,2 0 215,-2-1 0,1 0 0,0 0 0,0 0 0,-2-1-119,1 0 0,-1 1 0,-2-1 0,1-1 124,1 1 1,0 0 0,-1-1 0,-6 0-158,14 0 1,-10-1-437,-3-2-884,-30-2-1144,-8-2-1142,-32-3 3758,-9 2 0,-3 2 0,-6-2 0,-19-1 0</inkml:trace>
  <inkml:trace contextRef="#ctx0" brushRef="#br0" timeOffset="24804">12297 10417 22408,'57'-28'243,"1"0"0,-1 1 0,-4 3 0,-1 3 0,7 5-210,-7 9 1,5 3 0,3 4 0,1 0-1,-4 1-902,6-1 1,-3 1 0,1 1 0,4 1 883,-10-1 1,3 1 0,1 0 0,1 0 0,0 0 0,-1 0-2,-3 0 0,1 0 0,-1 1 0,0-1 0,0 1 0,1-1-337,3 0 1,1 1 0,1 0 0,-2-1-1,-2 0 1,-3 0 358,7 0 1,-3 0-1,-3 0 1,-5-1 131,22-1 0,-13 0 1140,-10-1-888,-13 0-235,-6 0-56,-9 0 1206,-10 0-4158,-7 4 3671,-18 14 0,10-9 0,-10 9 0</inkml:trace>
  <inkml:trace contextRef="#ctx0" brushRef="#br0" timeOffset="25820">3988 11533 21791,'43'-9'640,"0"1"1,3 0 0,1 3-336,-1 2 0,3 3-1566,-4-1 0,4 0 0,3 0 1389,9 0 1,4 0 0,2 0-407,-9 0 1,2 0-1,2 0 1,-1 0 340,3 1 0,0 0 0,2-1 0,3 1-14,-9 0 1,3 0-1,2-1 1,2 1-1,-1 0 1,0 0-131,-9 1 0,1-1 1,0 1-1,0 0 1,0 0-1,-1 0 0,1 0 83,7 0 0,-1-1 0,0 1 0,0 0 0,0-1 0,1 2 8,-7-1 0,2 1 1,1-1-1,-1 1 1,-2 0-1,-4 0 0,-4-1-194,18 1 1,-8 0 0,1-1 183,-9 1 0,1-1 0,-1 1 0,-6-1 464,8-1 0,-7 1-1130,18-1-276,-18 0 1323,-28 0-4022,-51-3 3641,-10-3 0,-2 0 0,-10 0 0,16 1 0,-1-1 0</inkml:trace>
  <inkml:trace contextRef="#ctx0" brushRef="#br0" timeOffset="26185">4097 11586 23276,'60'-3'64,"-1"0"1,1 1-1,-11 0 1,1 0-1,2 0 1,4 1-35,3 0 1,5 1 0,4 0 0,0 0 0,0 0-1,-4 1-1155,0-1 1,-3 0 0,0 1 0,1-1 0,3 1 1147,-5-1 0,2 1 0,3-1 1,0 1-1,-1 0 0,-2 0 1,-3 0-240,5 1 1,-4-1-1,-1 1 1,-1 0-1,1 0 226,1 1 0,-2-1 0,1 1 0,1 0 1,3 0-88,-1 0 0,4 0 0,1 0 0,0 1 0,-2-1 0,-3 0 70,-6 0 0,-2 0 0,-2-1 1,0 0-1,2 1-110,7 0 0,2 0 0,0 1 0,-3-2 0,-7 1 117,-3-2 0,-7 0 0,-2 0 629,6 0 1,-5 0-625,9-1 2216,-16 0-2137,-20 0-1402,-2 0-3869,-11 0 5187,-2 0 0,0 0 0</inkml:trace>
  <inkml:trace contextRef="#ctx0" brushRef="#br0" timeOffset="26651">9563 11606 22767,'55'0'294,"1"0"0,-1 0 1,1 0-1,4 0 1,4 0-1,-1 0 0,-4 0-1672,1 0 1,-3 0 0,1 0 0,4 0 1378,-7 0 0,4 0 0,3-1 0,-1 1 0,-1-1 0,-4 0 71,10 0 1,-4 0 0,1-1-1,3 0-54,-11-1 1,4 0 0,0 0 0,2-1 0,-1 1-1,-2-1 7,9 1 1,-2-1 0,1 0 0,-1 0 0,1 0 18,-7 0 0,2 0 0,0 0 0,-1 0 0,-2 1 0,-2 0 37,11-1 0,-3 1 1,-2 1-1,-6-1 18,-5 1 0,-5 1 0,-3-1-46,0 2 0,-5 0 1094,10 0-1113,4 0-270,-12 7-464,-7-1 2122,-17 5-4895,-11-3 2258,-13-1 1215,-32 2 0,20-4 0,-17 0 0</inkml:trace>
  <inkml:trace contextRef="#ctx0" brushRef="#br0" timeOffset="27003">9877 11624 16762,'-50'-4'2509,"0"0"0,2-1 1,20 2-1513,88 1-898,-14 2 1,12 0-1,5 0 1,-1 1-1231,-10 0 0,0 1 0,1-1 0,2 1 0,3 0 1144,3-1 0,5 1 0,1-1 0,1 1 0,-2 0 0,-2-1-164,0 2 1,-2-1 0,-1 1 0,0-1 0,0 1 156,1-2 1,-1 0 0,1 1 0,0-2-1,-1 1 14,-3 0 0,-1 1 0,0-1 1,1-1-1,2 0-20,-1 0 0,3-1 0,1 0 0,-1 0 0,-2 0 0,-3-1 1,6 1 1,-4-1-1,-1 0 1,2 0-2,7-1 0,3 1 0,-3-2 0,-8 1 498,9-4 0,-10 1-330,-21 1 0,-2 0 280,25-4-207,-37 4 2047,-10 2-2288,-6 0 2751,-6 2-3328,-1 1 770,-27 28 1,20-21 0,-19 21-1</inkml:trace>
  <inkml:trace contextRef="#ctx0" brushRef="#br0" timeOffset="28034">4766 12085 22666,'4'-34'448,"0"-1"0,3-20-345,-8 82 1,-4 21-12,-1-3 1,-3 5-1490,1 8 0,-1 8 1,-1 0 1450,1-16 1,0 0-1,-1 1 1,1 4-3,0-4 0,0 2 1,0 3-1,0 1 0,0 0 1,2 0-321,0 2 0,1 1 0,1 0 0,0 0 0,1 0 0,-1 0 292,1-1 0,-1 0 0,0 1 1,1-1-1,1-1 0,2-1 55,2 7 1,0 0 0,2-2-1,3 0 1,2-2-137,3-5 0,3-1 0,2 0 0,0-3 0,0-3 87,5 14 0,-1-5 0,3 1-146,-2-8 0,2 3 1,0-3-1,-2-6 155,5 2 1,-1-6 454,1-2 1,1-3-476,-3-8 1,1-3 2130,17 13-2150,-14-16 2376,-18-26-3927,-10-11-2633,-18-27 4184,-3 3 0,0 0 0,-7-6 0,10 16 0,-1 1 0</inkml:trace>
  <inkml:trace contextRef="#ctx0" brushRef="#br0" timeOffset="28484">4879 12308 23875,'-30'51'118,"-5"2"-199,7-19 0,-3 1 50,4-6 0,0-2 31,1-2 0,2-2 246,-3-1-246,22-26 146,27-39-62,-2 9 0,5-3 70,10-15 0,6-2-12,-11 18 0,2 1 0,-1 2-530,7-5 0,-1 4 449,-3 7 1,-2 5-57,11 5 41,-3 8-35,2 5 11,13 6-22,-7 7-219,-5-2-464,-19 5-202,-19-8-6489,-6-2 7374,-5-8 0,1 4 0,-1-4 0</inkml:trace>
  <inkml:trace contextRef="#ctx0" brushRef="#br0" timeOffset="28636">5717 12228 24861,'-27'11'-2336,"11"-7"1,6 5-1</inkml:trace>
  <inkml:trace contextRef="#ctx0" brushRef="#br0" timeOffset="29984">3335 11308 21215,'20'59'28,"3"-1"-28,5-13 100,8-3-32,9-7 91,-5-21 1,5-4 204,8-4 1,2-6-762,0-3 0,1-5 629,2-5 1,-3-4 61,-15-2 0,-3-3-45,1-1 0,-2-1 34,-2 1 0,-3-1 53,-1 1 0,-2 0-140,17-15-157,-3 6-145,-8 21-12,-1 15 0,-1 20-44,4 14-57,8 2 166,-16-19 0,3-1 47,19 3 1,7-3-505,7-6 1,2-4 509,-1 3 0,0-4 53,-2-11 1,-5-4-42,-20 0 1,-3-4 124,7-11 1,-3-4-26,13-9-25,-24 10 0,-2 2-126,-1-2-135,-13 12 62,0 9 106,-6 17 1955,5 9-2050,5 10 40,10 3-57,10 0 115,0-16 0,7-3 39,9-4 1,3-4-490,0 2 1,2-3 474,2-6 1,-3-4 30,-18-2 0,-1-1-208,-3-1 0,0-2 356,25-9-71,-12 1-130,-9 4-124,2 7-5,0 26 146,-12-3 0,1 2 33,20 25 259,-20-21 0,1-2-241,21 0-63,7-6 6,4-9 39,-12-6 1,1-4-20,-11-2 0,-1-2-84,15-1 0,-1-3 58,-14-2 1,-2-2 114,0 1 1,-1 0-74,0-1 1,-1 1-3,-3 1 0,-1 1 16,24-7-106,-1 8-408,-17 14-5070,-17 26 5597,-48 17 0,11-9 0,-20-7 0</inkml:trace>
  <inkml:trace contextRef="#ctx0" brushRef="#br0" timeOffset="30635">4757 11854 23707,'-33'-9'695,"2"8"-659,-1 25 1,-2 8-302,5-6 1,2 1 269,-2 0 1,1 2 116,-6 5 1,2 1-25,9-9 0,1-1 959,-15 18-447,28-28-358,21-27-106,13-14-79,14-18-97,-14 17 0,3-3 78,15-16 0,4-4-22,-16 19 0,2 0 0,-1 0-23,15-16 0,0 3 83,-9 10 1,-3 5-14,-3 4-62,-11 10-22,-10 8-123,-5 11 117,2 29 17,0 3 0,7 23-118,1-7-78,5 1-358,4 0-269,4-2-365,3-6-1389,-2-16 1,5-4 2576,2-4 0,1-3 0,20 15 0,-12-20 0</inkml:trace>
  <inkml:trace contextRef="#ctx0" brushRef="#br0" timeOffset="30769">5646 12226 13844,'0'0'0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56:53.500"/>
    </inkml:context>
    <inkml:brush xml:id="br0">
      <inkml:brushProperty name="width" value="0.09071" units="cm"/>
      <inkml:brushProperty name="height" value="0.09071" units="cm"/>
      <inkml:brushProperty name="color" value="#FF0000"/>
    </inkml:brush>
  </inkml:definitions>
  <inkml:trace contextRef="#ctx0" brushRef="#br0">1524 3010 22447,'7'59'493,"-1"-11"-457,3-11 1,1 1-26,5 18 48,-4-21 0,3-2 187,20 17 95,-6-26 1,4-6-84,27-13-399,-21-12 0,-1-6 166,-3-4 0,1-3 11,20-11 1,4-1-32,-18 11 1,2 2 0,1 0-23,9-2 0,3 1 0,-3 3-340,9 0 1,-3 4 356,-7 8 0,-5 4-6,9 13 57,-11 8-18,-5 12-33,-14-4 0,0 4 34,3 3 0,3 1 19,12 9 0,4-3-411,-7-10 0,2-3 400,4-6 0,2-6-40,-10-9 1,3-5 30,7-5 1,5-3 0,3-4-33,-7-4 1,1-3-1,1-1 1,1-1-373,6 0 0,2 0 0,-1-1 0,-3-1 371,8-5 0,-4-2 0,-3 3 0,5-3 0,-9 6 209,-2 7-119,-3 4-90,-5 3 230,4 4-158,3 17-72,-2 1 24,9 16-7,-6-3-17,-21-14 0,1 0 885,3 0 0,2-1-905,20 0 1,6-4 17,-19-4 0,2-2 0,1-2-324,12-5 0,3-3 1,-3-1 325,-10 2 0,-3-2 0,-1-1 0,20-10 0,-5 0-319,-21 8 1,-3 1 332,-2 4 0,-2 1 539,25-1-570,5 13-33,-6 17 50,-3 2 0,-4 9 61,-9-10-154,7-4 93,-15-10 0,3-2 232,9-3 0,4-1-212,13 0 0,8-3-139,-13-6 0,6-3 1,3-1-1,-2-1 130,0 1 0,0 0 1,1-1-1,-1-1-376,-1 0 1,2-1 0,-3 0-1,-2 1 365,4-3 0,-3 1 0,-8 3 0,-13 4 0,-3 1 71,6 1 0,0 1-68,-4 1 0,-1 1 391,3 3 1,-1 2-361,26 8 44,-25 3-72,0 1 1105,-5-9-1072,5-2-39,4-3-292,1-2 973,-1-1-681,15-9 0,-33 7 0,8-7 0</inkml:trace>
  <inkml:trace contextRef="#ctx0" brushRef="#br0" timeOffset="1297">11947 1729 23187,'1'-33'380,"-1"17"-380,-6 41 79,-11 28-29,-3-6 885,4-1-184,23-23-510,32-30-210,-3-5 0,5-5-823,16-9 1,5-5 793,-14 5 0,3-1 0,0-2-562,5-3 1,1-2 0,1 0 559,-15 8 0,-1 0 0,1 0 0,1-1 25,4-3 0,2-1 0,-1 0 1,-3 1-138,5-1 1,-4 1 0,1 1 99,1-2 1,0 1 0,-6 4 8,-6 4 1,-5 3 2,8-6-269,-27 18-785,-8 5-3062,-16 41 38,-4-4 4078,1-1 0,1 0 0,-2-4 0,4-7 0</inkml:trace>
  <inkml:trace contextRef="#ctx0" brushRef="#br0" timeOffset="6030">4463 5281 15283,'-49'-18'2089,"9"2"-1450,31 12-141,1-1 287,-3 2-483,4 0-72,-2 2 56,5 0-51,0 1 95,3 0 633,0 0 18,24 0-556,18 4 1,13 1-296,-4-1 0,8-1 1,3 0-1,-1 0-838,-1 1 1,1 0-1,0 0 1,3 0 733,-1-1 1,3 0 0,0 0 0,0 0 0,-4-1 15,-1 0 0,-4 0 0,1 0 0,3 0-232,0-1 0,3 1 0,2 0 0,-1-1 1,-2 0 205,4 1 1,-1-1 0,-1 0 0,-1 0-17,-1 1 0,0-1 0,-2 0 0,-5 0 5,-3-1 1,-5 0 0,-8 1-6,8-1 0,-17 0-79,-7 0-111,-12 0-1804,-5 0 3182,-21 0-2986,1 0 1231,-16 0-1428,-9 3-1259,-4 0 3254,-14 4 0,27-3 0,4-1 0</inkml:trace>
  <inkml:trace contextRef="#ctx0" brushRef="#br0" timeOffset="6362">4588 5337 13816,'-45'-7'1425,"0"0"1,0 1-1,-10-2 1,12 1-592,21 0-184,24 4 22,57-1-452,-8 2 1,12 2-1,5-1-840,-17 0 0,3 1 0,4-1 0,1 1 1,0 0-1,-1 0 655,-2 0 1,1 1-1,0 0 1,0 0-1,1 0 1,0 0-11,4 0 0,3 0 0,0 1 0,-1-1 1,-1 1-1,-5-1 12,8 2 1,-5 0 0,-1 0 0,0 1-146,-3-1 1,0 0 0,-2 1-1,0-1 149,11 0 0,-2 0 1,-1 0-26,1 0 1,-1 0 0,-5 0 47,-4-1 1,-4-1-63,-1 1 1,-7-2 87,-10 0-84,-18 0-107,-1 0-241,-13 0 1024,3 0 0,-3 0 0,3 0 1</inkml:trace>
  <inkml:trace contextRef="#ctx0" brushRef="#br0" timeOffset="9533">11849 5470 15020,'-44'0'1071,"-1"0"1,5 0 0,7 0-243,13 0-123,5-1 604,1 0-599,7 0 825,1 0-1100,5 1 444,1-1-360,11-2-352,38 0-112,-6 2 1,8 0-1,1 1-789,1-1 0,1 0 0,3 1 765,0-1 0,3 1 1,1 1-1,-2 0-31,8 0 1,-3 1 0,5 1 17,-16-1 0,4 0 0,0 1 0,2 0 1,0 0-12,0 1 1,1 0 0,0 0 0,2 1 0,1-1-9,-3 0 0,4-1 0,0 1 0,0 0 0,-1 0 0,-3-1-440,0 1 1,-1 0 0,-2-1 0,-1 1 0,-1-1 439,11 0 0,-1 0 0,-1 0 0,-5-1 0,-2 0 0,-3-1 0,-1 1-276,1-1 0,-1 1 1,1-1 280,-2 0 1,0-1 0,3 1-9,0 0 0,3 1 0,1-1 0,-3 1 3,3-1 0,-2 0 0,2 0 7,-4 0 0,1 1 0,2-1 0,-1 1-32,-2 0 0,0 0 0,0 0 0,-3 0-11,2 0 1,-2 0-1,2 1-28,-4-1 1,2 0 0,-1 0 0,-3 0-21,16 1 0,-2 1-79,-8-2 1,3 1 0,-1 0-9,-8 0 0,-2 0 1,3 0 168,7 0 0,2 0 0,-3 0 19,2-1 0,-3 0-17,-5-1 0,-4 0 0,21-1 33,-8 0 1316,-11 0-1344,-2 0 2297,-12 0-2318,-3 0 1389,-15 0-1356,-8 0 526,-3 0-420,-3 0-179,0 0-1282,1 0-4493,2 3 5831,1 2 0,0-1 0,-3 0 0</inkml:trace>
  <inkml:trace contextRef="#ctx0" brushRef="#br0" timeOffset="10449">20289 5154 17059,'-59'-3'3053,"12"1"-2029,46 5 360,21 0-617,43 7-582,-17-3 0,9 2 0,3-1-1169,1 0 1,3 1 0,3 0 0,-2-1 986,-2 0 0,0 0 0,-1 0 0,1-1 26,3-1 0,0 0 1,0 0-1,-5-2-120,0-1 1,-3-1 0,-1-1 90,0 0 0,-1-1 0,1 0 31,-2 0 1,1 0 0,3-1-200,-1-2 1,3 0 0,1-1 0,1 0 176,-1 0 1,0 1 0,1-1 0,1 1-1,-8-1 0,2 1 0,0-1 0,-2 0 0,-2 1 4,15-1 0,-3 1 0,-5 0 60,10 2 0,-8 1-54,-24 0 1,-3 0 5,1 0 0,2 0 7,2 0 0,2 0 1,12 2 1,2-1 1224,-5-1 0,-1 1-1199,2 0 0,-3 1-31,7-2 1537,-28 0-1929,-21 0-1759,-13 0-3926,-57 6 6049,11-2 0,-1 1 0,12-1 0,1 0 0,0 0 0,-1 0 0</inkml:trace>
  <inkml:trace contextRef="#ctx0" brushRef="#br0" timeOffset="10814">20634 5421 19994,'51'-4'214,"1"0"1,-1-1 0,0 1 0,10 0 0,4 1 0,2 1 0,2-1 0,-2 2-153,-9 0 1,0 2-1,0-1 1,0 1 0,1 0-1,0-1-995,1 0 0,1 1 0,1-1 0,-1 0 0,-1 0 0,0 1 937,8-1 1,1 1-1,-1-1 1,-3 1 0,-4-1 11,9-1 1,-6 0 0,1-1 281,-14 0 0,2 0 0,-2-1 1,-3 0 61,0-1 0,-2-1 1,-2 0 299,24-5 1,-7 0-90,-8-4 591,-21 1-1118,-19 7-851,-7 3-710,-4 2 1388,0 9 129,0 12 0,0-8 0,0 6 0</inkml:trace>
  <inkml:trace contextRef="#ctx0" brushRef="#br0" timeOffset="13987">4300 6381 20520,'-27'-35'2476,"5"5"-1804,22 25-196,0-1-101,25-6-344,5 4 0,9 0 23,11 0 0,9 1 0,-1 0-687,-3 1 0,1 0 0,2 1 634,-7 1 1,2 1-1,0 0 1,-4 0 0,-2 1 0,-2 0 0,-2 0-160,9 0 1,-4 0 157,-10 1 0,0-1-17,2 1 1,-1-1-35,14-1-66,10 0-2045,-33 1-1154,-19-1 3316,-29-2 0,10 3 0,-17-1 0</inkml:trace>
  <inkml:trace contextRef="#ctx0" brushRef="#br0" timeOffset="14353">4340 6252 22251,'59'-3'81,"0"1"0,-8 0 1,4 0-1,-1 0 53,-3 0 1,0 0-1,1 1-771,-1-1 0,0 1 0,-1 0 824,19-2 1,-7 1 38,-22 0 1,-4 0 914,22-2-737,-15 0 359,-15 1-326,-12 2-168,-7 0-196,-7 1 1163,3 0-1298,-1 0 60,5 0-535,-1 0-1670,6 0-4722,-1 0 885,-2 0 6044,-1 0 0,-8 0 0,0 0 0</inkml:trace>
  <inkml:trace contextRef="#ctx0" brushRef="#br0" timeOffset="16269">14199 6346 23769,'41'0'1221,"11"0"-1073,-17 0 1,4 0-1251,12 0 1,4 0 1170,-10 1 0,3 0 0,0 1-462,6-1 1,2 1 0,1 0 403,0 0 0,1 1 0,2 0 41,5-1 0,1 0 1,-4-1-8,2 1 0,-4 0 47,1-2 0,-6 1 799,-7-1-588,-10-2-63,-3-4 113,-5-4-358,-13 0-2077,-5 3 2082,-14 24 0,1-13 0,-3 16 0</inkml:trace>
  <inkml:trace contextRef="#ctx0" brushRef="#br0" timeOffset="18152">3353 7542 23724,'34'-32'1171,"20"3"-1065,-12 20 0,5 4-1161,-1-1 1,4 1-1,2 0 1105,11 0 1,3 0-1,3 0-617,-10 2 1,1 0 0,2 0-1,0 1 576,1 0 1,0 0 0,1 0 0,3 0 3,-12 1 0,2 1 0,1-1 0,1 1 1,-1-1-1,-1 1-137,7 0 1,-1-1 0,-1 1 0,0 0 0,-2 0 125,-2 0 0,-1 0 1,-1 0-1,-2 0 1,-2 0-109,16 0 1,-5 0-1,-9 0 106,-17 0 0,-6 0 749,24-2-1035,-26 1-65,-15-4-3071,-45 3 3422,-11 0 0,-2 1 0,-8-1 0,19 2 0,-1-1 0</inkml:trace>
  <inkml:trace contextRef="#ctx0" brushRef="#br0" timeOffset="18501">3306 7573 22870,'67'-2'115,"-1"-1"1,0 0-1,1 0 1,-1 0-1,0 0 1,1 0 0,-5 1-1,1-1 1,0 1-1,0 0 1,1 0 0,-1 0-1,-1 0 1,0 0-838,5 1 0,-1-1 1,0 1-1,0-1 0,-1 1 1,0 0-1,-1-1 748,-3 1 1,1 0-1,0 1 1,-1-1-1,-2 0 1,-2 0-1,-4 0 21,11 0 1,-5-1 0,-3 1 0,2 0 304,2-1 0,1 0 0,-3 0 0,-3 0-162,-2 0 1,-4-1-1,-2 1 502,21-3 1,-9 1-475,-18-1-72,-28 2-140,-10 2 1392,-3 1-4949,9-2 3690,15-6 0,-10 4 0,8-4 1</inkml:trace>
  <inkml:trace contextRef="#ctx0" brushRef="#br0" timeOffset="18669">6646 7482 11256,'65'5'0,"-14"-1"0</inkml:trace>
  <inkml:trace contextRef="#ctx0" brushRef="#br0" timeOffset="32850">13743 4285 24766,'43'-21'95,"-1"1"0,15-6 0,4-2-1645,-7 4 0,3-2 0,3 0 1550,-6 2 0,3 0 0,2 0 0,0-1-308,-5 3 1,1 0 0,1-1-1,0 0 1,0 0 307,2-1 0,0 0 0,1 0 0,0 0 0,-2 0-107,0 0 1,-1 0 0,-1 1 0,1-1-1,-2 0 107,-2 1 0,-1 0 0,0 0 0,-1 0 0,-2 0-134,7-3 0,-1 0 0,-2 0 0,1-2-37,0 0 0,2-2 0,-3 0 1,-2 2 358,-1-2 0,-3 2 1,-2-1-574,0-1 0,-2 0 1,-7 1-973,-9 2 0,-9 1-1494,-15-9 3538,-42 4 1,13 21 0,-10 0 0</inkml:trace>
  <inkml:trace contextRef="#ctx0" brushRef="#br0" timeOffset="33085">15897 3006 23136,'61'3'745,"2"3"-667,-7-1-78,3 5 0,-1 3 6,-7 4-6,-9 3 0,-12 7-11,-16 3 39,-18 27-79,-14-23 1,-5 2-1715,-5 14 1,-2 3 1644,-2-2 1,1-3 0,9-14-1,4-4 1,2 12 0</inkml:trace>
  <inkml:trace contextRef="#ctx0" brushRef="#br0" timeOffset="34183">17247 1738 22453,'-39'49'295,"0"0"1,6-5-1,-2 2 1,2 0-226,7-3 1,3 0 0,0 0-646,-2 0 1,1 0 0,4 0 596,-2 17 1,7-4 61,7 10 208,20-30 0,10-5-287,5-9 1,7-7 14,18-9 0,4-9-20,-6-8 0,-3-8-195,4-13 1,-6-5 194,-14 3 0,-4-2 0,6-14 0,-4 0 182,-11 17 0,-1 1-152,2-5 1,-6 7-31,-9 23 135,-23 52-135,6 7 213,3-9 0,0 0-213,5 23 17,16-26 0,8-4 25,5-9 0,5-5-68,10-3 1,2-8 25,-7-12 0,-2-9-33,13-31 33,-33-12-17,-17 9 0,-7-2 6,2 12 0,-3 0 20,-6-9 1,-4 2-10,-14-2-50,7 14-1,9 14 51,18 7 423,20 7-367,22 3-48,4-1 1,6 0-1,5 0 1,4 0-306,-12 0 1,3-1-1,-4 0 297,9 0 0,-4 0 36,-8 1 1,-5 3 686,1 7-723,-7 10 0,-9 11-51,-4 7 91,-7 6-40,-7-12 0,-2 0-62,1 16 56,-11 9-38,-3-30 1108,-10-10-1019,-2-10 24,0-7-57,2-14 44,5-31-59,17 9 0,7-4 3,0 0 0,6-1-370,9-4 0,5 3 370,2 10 0,2 3 0,4-1 0,2 1-603,4 1 1,1 0 297,1 1 0,0 0 156,1 0 1,-1 0-12,-3 0 1,-2-2 63,-4 2 1,-4-4-176,1-16 0,-6-3 271,-10 11 0,-5 0 39,3-15 0,-6 1-36,-7 15 0,-4 3 390,-4-29-74,-4 14 453,-8 21-553,5 92-105,7-22 1,2 4-349,4 8 1,2 7-1,1-1 316,2-4 0,1 0 1,1 0-61,2 2 0,0 0 1,2 0-22,0-3 1,1 0 0,0 0 35,1-2 1,-1-1-1,1-1-24,-1-2 0,-1-2 1,1 2 57,1 7 1,0 2 0,-1-3-95,1 11 1,-2-2-294,-2-17 1,-1-1 0,-4-4-295,-8 24-400,-10-28-698,-13-30-653,1-36 0,0-18 2361,0-14 0,2-2 0,1 12 0,3 0 0,8 0 0,0-1 0</inkml:trace>
  <inkml:trace contextRef="#ctx0" brushRef="#br0" timeOffset="35633">18845 1986 20755,'56'-30'151,"-1"1"1,-2 2-1,-4 8-151,8 17-45,5 18 56,-28 19 62,-44 26-54,-5-31 1,-6-3-266,-14 3 1,-4-3 245,-17 6 6,7-4 182,16-7-121,26-10 23,58-21-90,-7-9 0,4-5-14,4-1 0,1-2-400,3-9 1,-4-3 413,-16 8 0,-3-1 294,8-11 0,-3-2 776,-12 9 1,-2 0-797,0 2 1,-6 4-242,-16 0-5,-17 37-11,-10 14 56,5 17 849,5 7-922,11-9 0,7 1-23,12-1 1,5-2-6,-3 1 0,4-3-208,9-6 0,4-7 197,14-7 28,-3-7 11,-10-19 0,-4-32 148,-22 11 1,-3-5 181,0-9 1,-1-1-79,-5 10 0,0 2 28,0-24-129,0 34 23,24 9 292,31 24-494,-9 15 0,0 6-171,-2 0 0,-3 3-623,0 11 0,-6 3 586,-15-11 1,-6-1-303,4 28 331,-10-7 173,-28-8-16,-6-22 229,-4-32-168,8-17 45,28-27-45,15 2 79,17-2-85,-15 25 1,5 0-15,17-9 1,6 2-129,-11 13 0,2 1 0,1 1 137,-1-1 0,1 2 0,1 1 0,1 3 0,0 2 0,-2 2-532,4 1 1,-2 3 427,-1 0 1,-1 1-348,-5 2 0,-1 0-14,26-2 348,-16 2 27,-15-1 1301,-16 1-1177,-19 0 1326,-16 1-907,-40 7 12,7 11-236,16-5 1,0 5-155,3 10 1,5 6-15,8 0 1,5 2-62,-1 2 0,8 0 73,20 11-17,18-22-45,6-20 95,1-7-106,-3-8 420,5-20-263,-9-6-151,-3 1-6,-12 14 0,-11 16 50,-1 13-55,1 10 5,6 28-269,16 7 215,-2-25 1,4-3-75,26 7 108,-10-31 0,3-10-14,-6-9 1,0-8-98,-4-2 1,1-4-1,-2-7-897,-5-3 1,-1-6-1,-2-2 1,-1 1 1027,3-8 0,-1 0 0,-3-1-20,-6 8 0,-1-3 1,-2 2-1,-3 4-174,1-13 0,-6 6 241,-2 15 1,-3 3 19,-2-12 336,-17 22-162,-14 37-219,6 19 1,2 9 24,0 3 1,4 3 804,2 19 0,4 2-852,6-14 0,3-1 0,4-1 0,2 0 193,3-3 1,6 0-183,14 5 0,10-3 20,8-13 0,4-6 2,-1 2 1,2-8-237,1-12 0,-2-9 203,15-18 90,-7-12-68,-30 7 1,-2-4 61,6-17 0,-2-6 16,-3 0 1,-2-2 22,-2-3 1,-3 1 1370,-1-11-1500,-32 39 227,-12 47-221,-9 15-42,17-9 0,3 4 42,1 16 0,7 3 42,9-2 0,6 0-109,1-1 0,5-4 141,8-8 1,5-7-500,23-4 5,-1-11-252,-1-8-1261,1-26-3544,-38-46 5477,-23 11 0,-6 0 0,7 13 0,-3 3 0,-10 1 0,0 1 0</inkml:trace>
  <inkml:trace contextRef="#ctx0" brushRef="#br0" timeOffset="35800">21414 1119 22263,'61'-10'-199,"-1"0"0,1 0 0,-8 4 0,1 0 0,1 2 0,-3 1-1687,7 3 0,-2 2 1,1-1 1558,-6-1 0,2-1 0,-2 1 0,-6-1 0,5 2 0,-6-2 0,-7-3 0,1 0 0</inkml:trace>
  <inkml:trace contextRef="#ctx0" brushRef="#br0" timeOffset="35939">22871 1034 20274,'-14'52'-140,"0"1"0,0-1 0,11-17 0,-1-2 0,-21 19 0,1 1 0</inkml:trace>
  <inkml:trace contextRef="#ctx0" brushRef="#br0" timeOffset="36266">19542 2941 21063,'3'-54'978,"0"-1"1,10 9 0,11 6-832,10 16 0,11 6 1,6 1-989,-3 4 0,5 1 0,3 1 0,3 0 0,-2 0 856,6 0 1,0 0 0,1 0-1,2 0 1,2-1-26,-12 2 0,3 0 1,1-1-1,0 0 1,-1 0-1,-1 1 1,-3 0-30,7 0 1,-2 0 0,-2 0 0,-2 0 0,-1 0 36,3-1 1,-2-1 0,-3 1 0,-7 1 507,4-2 1,-6 1-510,-4 0 0,-4 1-210,8-4-2649,-30 4 1316,-37 14 8,-17 6 1,-10 5 1397,-2 3 0,-6 2 1,6-1-1,4-2 0,3 0 1,-13 4-1,-1 0 1</inkml:trace>
  <inkml:trace contextRef="#ctx0" brushRef="#br0" timeOffset="36500">19293 3133 22341,'51'-23'196,"1"-1"1,-1 1 0,1-1-1,0 1 1,2 0 0,2 0-1,0 0 1,1 3 0,0 1-1318,1 3 0,0 2 0,0 1 0,1 1 0,0 0 1123,2-1 0,1-1 1,0 1-1,0 1 0,-1-1-218,-2 1 1,0 1 0,0-1-1,-1 0 1,-1 1 216,10-3 1,-1 1-1,-1 0 1,-2 0 131,-9 2 1,-1 0 0,-1 0 0,-1 0-143,0 0 1,-1 0 0,0 1 0,-4-1-157,21-4 1,-5 1 130,-8 2 1,-6 0-656,-2 0-652,-32 8 1341,-18 2 0,1 2 0,-9 0 0</inkml:trace>
  <inkml:trace contextRef="#ctx0" brushRef="#br0" timeOffset="36666">21897 2781 15485,'0'0'0</inkml:trace>
  <inkml:trace contextRef="#ctx0" brushRef="#br0" timeOffset="38102">22802 1003 13250,'2'-37'946,"0"0"1,-3-29-498,-12 38 172,-11-5-78,-16-3-182,-1 5 1,-5 1-231,4 4 1,-3 1-1088,2 2 0,-3-2 1,-1 2 1087,4 4 1,-1 1-1,-4 0-85,-4 0 1,-5-1 0,-2 0 0,0 2-1,1 0 1,-2 2 0,0 0-1,-3 1-25,1 0 1,-2-1 0,-2 1-1,1 1 1,3 1-451,-1 1 1,2 1 0,2 2 0,-1-1 441,-1 2 0,1-1 0,0 2 0,3 0 4,-8 0 1,3 2 0,0-1-19,12 2 0,0 0 0,-1 1 0,0-1-45,-2 1 1,1 0 0,-2 1 0,-3-1 55,-3 1 0,-3-1 1,-3 1-1,0 1 0,0 0-11,11 1 0,-1 1 0,1 0 0,-2 0 0,0 1 0,-2 1-239,1 0 1,-4 0 0,0 1 0,0 1 0,-1-1 0,3 1 0,2 0 267,-10 2 0,2 0 0,2 1 1,1 1-1,1 0 8,2 2 0,1 0 0,0 1 0,3 1 0,2-1-175,2 1 1,4 0 0,1 0-1,-1 1 162,-15 6 1,1 1-1,1 1 154,2-1 1,0 1 0,-1 3-196,3 1 0,-1 2 1,-2 1-1,2 2 1,12-7 0,0 1 1,1 1-1,-1 0 1,-2 2-100,-7 4 0,-2 2 0,-1 0 1,1 1-1,4-3 106,0 1 1,3-1 0,2-1-1,0 0-2,-10 7 0,1-1 0,7-4 578,4-3 1,6-2-588,4-2 1,1 0 872,5-2 0,1 3-803,-12 15 1,2 6 125,6 4 1,1 3 30,0 0 0,3 1-78,10-2 0,7-1 97,7-17 1,3 0 878,1 1 1,0 1-969,3-1 1,3 2 105,9 21 1,6 3-72,-1-16 0,4-1 0,3 3-418,0-3 0,3 2 0,1 0 1,1-3 256,4 7 0,0-3 0,5 0 34,1-2 0,3 1 0,2-2 0,-4-4-44,0-3 1,-2-4 0,4 1 30,-1 0 0,2 1 1,3 1-1,2-2-219,-4-5 0,2-1 1,2 0-1,1-2 1,0 0 216,0-3 0,2-1 0,0 0 1,0-2-1,1 1-233,-1 1 1,2 0-1,-1-1 1,0-2-1,-1-2 210,7 0 0,0-4 0,-2-2 0,-3-2 11,-1-2 1,-2-3 0,0-2-224,2 1 0,-1-2 0,2 0 205,-2-1 0,1-1 0,2-1 119,0 1 0,4-1 1,1 0-1,0-2-90,1 0 0,1-1 1,1 0-1,2-2 4,-3 1 1,3-1 0,1 0 0,-1-1-1,-4 0 21,3 0 1,-2-2 0,-2 1 0,0-2-117,-2-1 0,0 0 0,-2-1 0,-4 0 64,0-2 0,-3 0 0,0-1 37,0 0 0,0-1 0,0-1 282,-2 0 1,0-1 0,2 0-314,-2 0 1,2-1-1,1 0 1,0 0 27,1 0 0,1 1 1,-1 0-1,1 0-36,-1-1 0,0 1 0,0 0 0,-1 1 58,14-4 1,-1 1-1,-3 0-38,-16 5 1,-3 0 0,1 0 1,0 0 0,0 0 1,0-1-23,-1 0 0,1-1 0,1-1 101,0-1 1,3-2-1,1-1 1,0 0-94,6-3 0,0 0 1,2-1-1,-1 0-80,-1 0 0,0 0 0,-1 0 0,1 0 56,1-1 1,0 1 0,-2 0 0,-3 1 16,-3 2 1,-4 0 0,0 2-98,15-9 1,-2 2 95,-10 3 0,-4 2 460,-7 3 1,-2 0-489,23-16 376,-23 7 0,-2-4-340,-4-7 1,-4-4-9,2-15 0,-4-2 778,-9 8 0,-5 0-798,-4-1 1,-3 1 19,-1 13 0,-3-1 328,-6-22 0,-7-6-356,-1 12 0,-5-1 0,-3-3 28,0 7 0,-2-2 0,-2-1 0,-1 3-508,1 5 1,-2 0 0,-1 3-1,-3 0 508,-4 0 0,-2 2 0,-3 1 0,0 3 0,3 6 0,0 3 0,-3 2 0,-4-2-14,2 2 0,-5 0 0,-2 0 0,-2-1 0,-1 2 0,1 0 14,-2-1 0,1 2 0,-2 0 0,0 1 0,-2-1 0,-2 1-8,8 3 0,-3-1 1,0 1-1,-2 0 1,0 0-1,-1 1 0,1 0 1,0 2-274,1 1 1,0 1 0,-1 1 0,0 0 0,1 1 0,1 1-1,0 0 1,2 0 271,-8 0 1,2-1 0,0 2-1,2 0 1,0 2 0,-1 0-182,3 1 1,-1 1 0,0 0 0,1 1-1,2 2 1,3 0 175,-7 1 0,3 1 0,2 1 0,0 0-16,2 1 1,1-1 0,0 0 0,2 1-75,-11 1 0,2 0 0,1 0-3,-3 3 1,2 0 0,3 0-45,1 1 0,3 2 36,-5 2 0,5 2-383,-5 9-49,17-5 1,1 1-204,-15 8 514,21-9 1,0-1 296,-15 8-667,-1-2-452,-12 3 134,15-5-107,2-2-291,11 2 1322,-8 6 0,19-9 0,-1 2 0</inkml:trace>
  <inkml:trace contextRef="#ctx0" brushRef="#br0" timeOffset="39401">25057 2598 19809,'-64'-2'827,"-1"-1"1,10 15 0,-1 8-1,5 5-567,0 12 1,5 9-1119,14-11 0,-1 5 0,1 1 1,4 1 886,-2 11 1,5 2 0,3 3 19,5-5 0,2 4 0,3-1 0,2-2-19,4 3 0,4-2 0,3-1-19,1 1 0,3-2 1,8-7 205,18-4 0,8-10-217,-2-9 0,5-7-73,4-6 0,6-2 0,-3-4 51,3-4 0,0-5 22,-5-1 0,2-3 0,-5-4-117,-5-12 1,-5-5 152,-1-2 0,-4-4-124,-3-16 1,-5-2 126,-9 16 1,-2 1 30,-1-8 0,-6 5 1598,-16 12-1673,-5 16 520,-11 26-515,-5 39 53,23-14 0,6 2-25,2 0 0,6 0-28,7-2 0,8-6 0,28 3-17,6-13 73,-2-12-56,-4-7 1219,-14-12-1124,-10-31 200,-21 4 1,-7-4-319,-5-13 1,-4-1 22,-1 7 0,-1 3 59,-1 4 0,1 5 187,2 2 231,10 7-410,35 9 34,29 6-96,-24 6 1,1 3-94,5 3 0,-2 4 20,19 7 68,-5 14 0,-3 9-39,-22-4 0,-3 5 14,-6 2 0,-3 2-43,0-1 1,-4 0 67,-6-5 0,-6-3-89,-10 3 89,-5-10 56,-6-7 44,-1-10 1,12-29-84,34-35-56,-9 24 0,5-1-572,13-9 0,5 2-313,-6 11 0,2 3-1272,5 2 1,4 1 2195,11 1 0,-2 4 0,7-2 0,4 4 0</inkml:trace>
  <inkml:trace contextRef="#ctx0" brushRef="#br0" timeOffset="39885">26325 2759 24514,'-1'57'92,"0"0"0,0-13 1,1 2-1,-1 1-68,0 4 1,-1 2-1,1 2-1198,0-1 0,0 3 0,1-1 0,-1-3 1174,1-4 0,0-2 0,-1 0-45,1 7 0,0 0 0,0-7 730,0 18-1503,0-4-257,0-2-1116,-4-1 2191,-3-63 0,1 20 0,-1-51 0</inkml:trace>
  <inkml:trace contextRef="#ctx0" brushRef="#br0" timeOffset="41369">26347 3077 22071,'59'-11'-15,"0"-1"0,8 11 0,-8 13-215,-28 18 1,-7 8 192,4-4 1,-6 2 33,-12 2 0,-9-1 3,-24 10 6,-16-3-6,-15-8 255,18-18 0,1-2-154,-7 2-473,39-20-434,42-17 288,2 1 0,4-2 44,-2 1 1,2-1 333,13-7 0,1-2 652,-12 3 1,-2-1 515,-2 0 0,-7 0-591,-8-4-11,-39 17 50,-13 12-280,-8 6-39,3 8 197,4 21-136,25 11-218,38 7-16,9-14 16,-14-25 0,2-4 0,8-5 129,-6-32-129,-19-22 39,-13 11 0,-3-1 76,-4 6 0,-1 1 350,-3-24-247,3 28 34,6 7-252,10 5 0,30 7 17,-10 8 0,4 6-65,8 11 0,1 7 45,-7-3 1,-4 3-198,-3 12 0,-6 3 27,-1 23-46,-16-19 1,-5 1 170,-5-6 1,-5-2 8,-8 26 39,-10-30 0,3-24 33,6-13 1,6-9 320,5-14-354,18-10-84,8 8 0,8 1-764,13 1 0,7 3-767,-7 6 1,3 2 0,0 2 916,12-2 1,-1 6 218,-3 4 0,-5 4 138,6 0 744,-9-3 1065,-23-4 604,-10-3-1244,-19 2-267,-5 5 1683,-6 6-1824,-2 6-247,-2 10-122,-2 8 27,0 12-11,0 22 17,10-6 96,12-2-169,18-21-6,9-20 147,19-19 21,-6-13 421,2-10-421,-18 5-173,-15 11 0,-5 15-156,-3 4 150,3 11-364,1 8-274,5 9-1333,25 13-1350,25-17 2389,-25-14 0,0-5-81,6-10 1,-1-8-27,-7-3 1,-2-9-1269,1-14 0,0-11 0,-2-1 2827,0-5 0,-2-1 0,-1-3 934,-5 11 0,-1-2 0,-2 0 0,-1 2-735,0-5 0,-2 1 1,-5 6 240,-5 2 1,-3 7 681,-2-6-292,-17 16-801,0 31-66,-15 29-405,18-2 1,3 4-167,-2 7 1,3 2 98,2 4 1,1 1-6,2 2 0,2 0-76,-1 0 1,5 2-320,11 11-1,5-1 295,-4-18 1,3-3-155,10 7 0,8-7 455,4-18 1,4-12-204,-2-14 0,-1-7 3,2-1 0,-4-5-170,-5-14 0,-7-4 290,-9 3 1,-5 0 271,8-30 235,-9 9-453,-5 16-113,-4 19 681,-17 37-776,-3 42-28,8-27 1,0 2-145,2 8 0,4-1 145,7 15 61,13-9 430,9-11-369,36-16 396,-24-25 0,2-5-144,1-1 1,-1-4-218,1-8 0,-2-4 341,12-17-104,-18 17 0,-1 1-271,8-4-62,4 2 5,-26 26 222,-6 16-893,-6 36-353,-5-15 0,-3 2 257,0 0 0,-2 0-17,-2 0 1,-5-3-2202,-23 0 2980,-23-10 0,25-15 0,-8-6 0</inkml:trace>
  <inkml:trace contextRef="#ctx0" brushRef="#br0" timeOffset="41536">28669 2522 18392,'50'-5'-75,"1"0"0,9-1 1,3 0 74,-13 2 0,3-1 0,-5 1 0,-3 1 0,-3-1 0,8 0 0,-1-1 0</inkml:trace>
  <inkml:trace contextRef="#ctx0" brushRef="#br0" timeOffset="41683">29778 2672 21119,'-22'51'-868,"0"1"0,-2-1 0,1-7 0,4-11 0,0-6 0</inkml:trace>
  <inkml:trace contextRef="#ctx0" brushRef="#br0" timeOffset="41966">27735 3772 24486,'45'-25'66,"0"0"0,0 0 0,6 1 0,1 2 0,2 3-53,2 6 0,1 3 0,2 2-582,3-1 1,2 1 0,1 0 534,-11 1 1,2 1-1,0 0 1,-3 0-408,2 0 1,-3 1-1,0-1-423,-2 1 0,0 1 0,-7-1-1164,11-1 565,-32 4-201,-46 5 785,-8 4 0,-6 1-488,-9 2 0,-3 0 1272,5 0 0,-2 1 0,5-1 0,5-2 0,3 0 1,-24 5-1</inkml:trace>
  <inkml:trace contextRef="#ctx0" brushRef="#br0" timeOffset="42116">27603 3801 15524,'-47'10'1938,"0"-1"0,5 0 0,7-1-459,19-3-6,8-1-661,26-3-619,40-2 1,17-3-194,-28 1 0,1 0 0,5-1-882,6 0 1,7-1 0,1 0 0,-3-1 728,-7 0 0,-3 0 1,1-1-1,4-2-914,0-1 1,4-2 0,1 0 0,0-1-1,-4 0 1067,6-3 0,-3 1 0,-1-1 0,-2 0 0,-5 2 0,-1 1 0,-2 0 0,-7 0 0,7-5 0,-1 0 0</inkml:trace>
  <inkml:trace contextRef="#ctx0" brushRef="#br0" timeOffset="42266">29395 3685 12186,'0'0'0</inkml:trace>
  <inkml:trace contextRef="#ctx0" brushRef="#br0" timeOffset="47807">27260 983 20627,'-13'51'1552,"-7"11"-1342,7-26 0,-4 5-1505,-4 3 1,-4 5 0,0-2 1344,-6 8 1,-3 1-36,3-6 0,-1 2 0,-1-3 69,-5 2 1,0-3-85,1-2 0,1-2 0,2-4 0,0-1 459,-1 2 1,2-1-457,9-12 0,2-2-597,-14 18-963,24-28 1557,10-57 0,2 31 0,-1-32 0</inkml:trace>
  <inkml:trace contextRef="#ctx0" brushRef="#br0" timeOffset="48204">26507 1669 22077,'21'37'271,"-1"0"0,-2-2 0,-4 0-114,-6 15-157,-5 1 28,-2 15 50,-4-9 12,0-6-79,0-21 465,1-20 45,3-5-320,11-3 1,36-19-191,-6 1 0,6-2 4,-4 0 0,3-2 0,0 0-594,-4 2 0,-2 1 0,1 0 579,20-8 0,-3 3-34,-20 9 1,-4 3 38,24-6-5,-15 5 79,-16 5-158,-14 2-750,-15 2-1075,-5 2-33,-3 0 1937,17 1 0,-5-1 0,9 1 0</inkml:trace>
  <inkml:trace contextRef="#ctx0" brushRef="#br0" timeOffset="48321">27592 1910 13413,'0'0'0</inkml:trace>
  <inkml:trace contextRef="#ctx0" brushRef="#br0" timeOffset="49593">25084 700 21063,'-32'-23'388,"0"0"1,0 5 0,0 7-148,-21 29-85,24-3 1,-2 5-53,-11 16 0,2 7-971,4 5 0,4 2 867,0-1 0,5 1-6,10-4 0,6-2 689,10 2-683,16-13 360,9-16-354,16-9 139,7-20-145,5-10 0,-1-18 104,-16 2 0,-3-3-20,-8 8 0,-2 0 341,6-10 1,-4 0-370,3-11 264,-6 4-281,-9 30 22,-4 51-61,-7 20 34,-1-7 0,0 3-366,2-12 0,0-1 332,4 29 363,7-12-750,14-11-671,-3-20-1900,14-24 2958,0-42 0,-17 19 0,2-15 0</inkml:trace>
  <inkml:trace contextRef="#ctx0" brushRef="#br0" timeOffset="51005">26309 684 19647,'-4'-40'716,"1"0"1,-11-22-314,-18 55 124,-5 5-274,-4 11-29,1 5 95,6 13-269,9 4 208,13 26-194,24-21 1,8 0-65,8 14 0,6-1-421,1-7 0,2-2 421,3-2 0,-4-2 0,4 8 50,-14 0-39,-24-19-11,-24-5 39,-13-18 1,-5-8-7,-24-5-156,20 2 1,3-2 492,-3-11 454,20 0-656,11-1-168,53-8-42,-4 16 0,6 3-3,21-2 1,4 2-414,-6 5 1,-3 1 432,-1 3 0,-4 1 25,11 2 345,-1 9-424,-25 9 113,-8 12-62,-22-2 28,-8-1 0,0-10 888,0-1-882,3-2-6,23-5-17,17-10 17,-10-7 0,1-3-67,21-10 117,-7-10-50,-23 12 39,3 1-106,-3 11 11,11 5 56,-4 10 0,8 5 0,0 1 45,5-3-73,7-5 28,3-3 0,-2-7 0,-19-7 0,-1-6 0,-4-5 0,-3-4 16,0-2 1,-4-2-28,-6-2 0,-4 1 11,-6-12-45,-4-1 56,-16 18 79,-3 13-23,-2 25-16,5 18-51,12 11 0,9 9 61,7 6-61,3-12 0,4 5 14,-1 2 0,0 2-14,-6-10 0,0 1 0,-2-1-241,2 7 1,-4-3 243,-6-6 0,-6-4-3,-15 2 78,-36-6-25,17-23 1,-2-5-57,-5-6 0,1-5 3,-17-17 0,28-23-185,39-4-425,19-9 171,-5 25 0,5-3-331,8-2 1,4-3 0,0 1-352,-7 7 0,-2 1 0,3-1 868,10-11 1,2-2 0,0 0 203,-2 0 1,-2 1 0,-2 2-634,5-5 1,-3 0 901,-8 10 1,1-1 0,-5 4 148,-6 6 1,-3 3 918,9-15-276,-12 16-832,-10 13 2344,-5 12-2171,-15 45-151,3 1 518,0-4 1,1 3-718,2-6 0,3 0 11,0 2 0,2 0-9,-1-1 1,3 2-17,5 9 0,6 0 69,6-10 1,7-3-59,9-1 0,5-7-9,-4-13 1,2-10 39,0-10 0,-3-8-31,8-22 0,-9-14 39,-9-7-39,-15 15 0,-5-2-20,-8 8 1,-3 0 69,-12-26-50,-16 30 168,5 36 684,-3 39-830,22-10 1,7 4 22,11 13 0,7 2-336,0-10 1,7-3 158,11-4 1,5-6-642,20-2-2216,9-19-618,-32-39 3607,-25-9 0,-9-4 0,-5-8 0,-8 16 0,1 1 0</inkml:trace>
  <inkml:trace contextRef="#ctx0" brushRef="#br0" timeOffset="51159">27374 216 19720,'-64'1'1674,"26"8"-1674,66 13-1336,5-2 0,5 1-1736,2 1 0,2 0 2996,11 5 1,-2-2 0,4 2-1,-12-6 1</inkml:trace>
  <inkml:trace contextRef="#ctx0" brushRef="#br0" timeOffset="51692">29234 887 23058,'-1'-24'123,"-27"32"-123,0 17 0,0 10 8,0 4 1,2 2-9,6-8 0,5 0 0,12 24 33,23-24-19,6-13 0,6-2-56,4-5 0,2-4 76,6 3 0,-1-5-34,19-8 5,-21-7 40,-25-4-56,-4 5-118,-6 20 129,-2 36 45,-4 6-202,-2-16 1,-2 0 156,-8 15 0,-12-4-5,-10-10 24,2-19 1,-4-5 11,-1-5 0,-2-3-6,-3-1 0,2-5-59,-11-10-66,27-11-1441,27-4-2234,18-1 0,5 0 3775,12-12 0,13-2 0,-29 23 0</inkml:trace>
  <inkml:trace contextRef="#ctx0" brushRef="#br0" timeOffset="51890">29553 1101 22879,'11'53'70,"0"0"1,2 5 0,0-4-1186,4 4-699,-2-4 161,-8-27-1629,-7-20 3282,-1-24 0,1 12 0,-1-14 0</inkml:trace>
  <inkml:trace contextRef="#ctx0" brushRef="#br0" timeOffset="52025">29644 809 18582,'-15'-43'980,"0"0"0,0 0 1,2 5-981,4 10 0,1 4 0,8 20 0</inkml:trace>
  <inkml:trace contextRef="#ctx0" brushRef="#br0" timeOffset="52255">29718 524 22190,'4'57'377,"-1"0"0,2-2 0,1 0-372,4-4 1,2 0-807,-1 0 0,-1-1 801,-1-3 0,-1 0-73,0-1 1,-2 1-1037,-2 6 1,-2 1 1108,-6 1 0,0-2 0,3-14 0,0-3 0,-11 18 0</inkml:trace>
  <inkml:trace contextRef="#ctx0" brushRef="#br0" timeOffset="52945">29707 1221 20022,'13'-42'321,"0"0"0,1 4 0,3 7-131,18 15-134,20 5 28,-6 5 51,-3 12-62,-18 9-6,-18 13 78,-7 23-89,-1 3 96,6 7-152,-1-21 0,9-16 61,-1-16-5,6-5 12,1-18-40,5-8 51,-6-10-74,-5 8 74,-4 11-79,-5 11 39,6 11-39,10 13-191,14 7-56,-2-2-162,0-10-151,-10-12 101,-4-4 67,-2-5 12,0-14 200,-9-10 180,-1-9 252,-11 11 124,-6 11 49,-4 12 365,-14 24-370,3 18-241,1 21-146,11-7 12,14-11 29,7-25-13,7-8-21,5-4 77,1-6-106,0-6 381,4-12 0,-4-1-380,-5 2-12,-8 10 0,-8 10-202,2 17-1496,0 4-1657,5 4-39,3-12 3394,9-35 0,-10 11 0,2-14 0</inkml:trace>
  <inkml:trace contextRef="#ctx0" brushRef="#br0" timeOffset="53106">30631 905 20951,'-9'59'347,"0"1"1,4-7-1,0 4 1,1-4-348,2 0 0,2 0-1037,-1-7 0,1 2 0,0-3 71,1 3 0,1-2 966,-1 5 0,1-3 0,1 5 0,-1-4 0</inkml:trace>
  <inkml:trace contextRef="#ctx0" brushRef="#br0" timeOffset="53273">30471 1567 19372,'49'-15'-2704,"-1"0"1,-4 2 0,-4 2 2703,12 0 0,-25 7 0,-8-1 0</inkml:trace>
  <inkml:trace contextRef="#ctx0" brushRef="#br0" timeOffset="53457">30843 1511 11732,'0'0'0</inkml:trace>
  <inkml:trace contextRef="#ctx0" brushRef="#br0" timeOffset="53774">28771 1812 23545,'51'-1'75,"-1"0"1,1 0 0,-1 0-1,17 1 1,-1 1 0,1 1-453,-16 2 0,1 1 1,-1 1-1,-2 0 66,6 1 1,-3 0 0,-1 0 0,15 1 0,-8-1 0,-7 1 0</inkml:trace>
  <inkml:trace contextRef="#ctx0" brushRef="#br0" timeOffset="53956">28350 2048 21539,'51'1'64,"-1"1"1,1 0-1,0-1 1,5 0-1,5 1 1,0-1-1,0 0 1,-5-1-1658,-4 0 0,-3 0 0,0 0 0,2-1 1170,11 0 0,3 0 1,0-1-1,-7 0-615,-9-1 0,-4 1 0,-1-3 1238,17-4 1,-5 0 0,4-1 0,-10-1 0</inkml:trace>
  <inkml:trace contextRef="#ctx0" brushRef="#br0" timeOffset="54123">29789 2242 16611,'0'0'0</inkml:trace>
  <inkml:trace contextRef="#ctx0" brushRef="#br0" timeOffset="59439">6185 9467 7464,'0'0'0</inkml:trace>
  <inkml:trace contextRef="#ctx0" brushRef="#br0" timeOffset="60152">6165 9467 21427,'-47'-23'40,"15"7"144,54 22-21,27-1-158,7 0-275,-19-4 1,1-1 291,-4-2 1,-1-1-20,2 0 0,1-1 55,0-2 1,1-1-37,-1-1 1,0 1 19,-2 0 1,0-1 169,7 1 0,0 0-52,-7 3 0,0 1-76,29-3 89,-18 12-139,-15 4 50,4 7 84,9 4-157,10 0 50,-23-10 1,4 0-1,28 2 1,3 0-380,-15-4 0,1-1 329,-3-1 0,4-1 1,-4-1-12,4-1 0,0-1 92,15-1 1,-1-1-1,-18 0 0,-2-1 51,7 0 0,-2-2 495,11-5-246,-24 0-229,-2-2-163,-17 5-5,0 3 38,8 0 1155,32 1-1295,-18 0 1,3 0-295,-1 0 1,2 1-692,8-1 0,0 1 1092,-2 0 0,-3-1 0,8 1 0,3-1 0</inkml:trace>
  <inkml:trace contextRef="#ctx0" brushRef="#br0" timeOffset="61337">11232 9294 19378,'-41'0'1674,"8"0"-929,33 0 516,0 0-505,11 0-135,12 0-108,29 1 0,13 2-422,-21-2 1,1 0-1,4 0-722,5 1 1,6 0 0,1 0 0,0 0 684,-3 0 1,0-1 0,2 1-1,4 0 27,-4 0 0,5 0 1,2 0-1,1 0 0,-2 0 1,-2 0-542,1-1 0,-3 1 0,-1-1 0,1 1 0,4-1 478,-10 1 0,3 0 1,1-1-1,0 1 1,2 0-1,-1 0 0,0-1-1,2 0 1,-1 0 0,2 0-1,-1 0 1,0 0 0,1 0 0,-1 0-237,1 0 0,0 0 0,-1 0 0,1 0 0,1 1 0,0-1 0,2 0 220,-2 1 1,2-1-1,1 0 1,1 1-1,-1-1 1,-1 1-1,-2-1 1,-3 1 6,4-1 0,-2 1 1,-2-1-1,-1 1 1,-3-1-1,0 1-2,0 0 1,-1 0 0,-2 0 0,-3 0 0,-5 0-29,20 1 1,-7-1 24,-5 1 0,-3 0 672,-9-1 1,-2 1-732,1 1 0,-3-1 56,12 2 1560,-11 0-3403,-29-3 472,-15 0 1371,-36-2 0,19 0 0,-16 0 0</inkml:trace>
  <inkml:trace contextRef="#ctx0" brushRef="#br0" timeOffset="61890">11261 9378 22419,'-32'-6'1451,"26"1"-1306,32 4 1,18 2 50,13-1 0,6 0-1923,-9 0 1,4 0 0,2 1 1790,-6 0 1,1 1-1,2 0 1,1-1 13,4 1 1,0 0-1,3 0 1,5 1-192,-13-1 1,3 1 0,3-1 0,1 1-1,1 0 1,-2 0 0,-3 0 142,1 0 1,-3-1 0,-1 0 0,1 1 0,1-1 0,3 1-71,-5-1 0,3 1 1,1-1-1,2 1 1,-1-1-1,0 1 1,-3-1-1,-1 0 41,3 0 0,-2 1 0,-2-1 0,0 0 0,1 0 0,4 0-89,-5-1 1,2 1 0,1-1 0,2 1 0,0 0 0,0-1 0,-2 0 0,0 1 88,2-1 1,-1 0-1,0 0 1,-1 0 0,0 0-1,0 0 1,1 0 39,0 0 1,1 0-1,1-1 1,-1 1 0,-2 0-1,-2 0 1,-5-1 16,13 1 1,-4-1 0,-4 0 0,-8 0 100,10 0 1,-14 0 1452,-18-1-1377,-6-1 1659,-11-1-1787,-5 1 2407,-5 1-2498,-1 1 2450,2 0-2466,2 1-135,2 3-391,4 7-583,0 0-980,-2 1-869,-3-6 2958,-8-11 0,2 3 0,-4-5 0</inkml:trace>
  <inkml:trace contextRef="#ctx0" brushRef="#br0" timeOffset="69952">1254 10200 23707,'8'45'79,"3"-2"-74,2-10 79,2-2-78,2-4 39,-1-6 106,5-3 146,-6-10 11,5-2-51,-4-8 40,5-7-95,20-23-157,-15 8 0,1-2-17,6-3 0,-1-1-51,-6 6 1,-3 3-11,12-4-136,-18 19 141,-5 6 22,0 10 46,9 22-40,7 15-45,2 2 50,3-7-5,-7-21 68,3-10-57,4-5 113,24-17-60,-25-2 0,-1-3-64,1 1 0,-1-2 0,-3-4 0,-2 0 12,4-3 21,-5 4-66,-6 5-12,-4 8-56,-2 3 17,10 11 84,7 13 34,2-1-34,4 8 0,-10-13 0,1-3-34,1-6 79,18-6 22,9-20-53,-18 6 0,1-2-14,-7-1 0,-2 0-275,27-17 241,-21 19 23,-4 7 5,-3 5-140,7 14 90,3 14 101,11 10-45,-10-2 118,-1-9-118,-11-17 315,1-4-287,1-3 5,19-17-27,2-7-6,-3-5-123,-8 1-242,-21 14-548,-3 4-1832,-6 5-1959,-3 3 4704,-3 6 0,-1-2 0,-2 2 0</inkml:trace>
  <inkml:trace contextRef="#ctx0" brushRef="#br0" timeOffset="73004">14126 10428 22094,'38'0'1109,"7"0"-784,7 0-219,-16 0 1,2 0-1042,9 0 1,5 0 1054,10 0 1,7 1-21,-14-1 1,5 2 0,3-1 0,-1 0-792,2 0 0,1 0 0,0 0 1,0 0 730,-11 0 0,0 0 1,0 0-1,-1 0 0,-1 0-12,6 0 0,0 0 0,-3-1 0,-2 1 4,-2-1 0,-3 0 0,-1 0 14,0 1 1,-1-1 0,1-1-27,-2 1 1,0 0 0,3-2-118,13 0 1,3 0-1,1-1 119,0 1 1,0-1-1,3 0-14,-6 1 1,3 0-1,0 0 1,-4 1 0,4-1 0,-2 0 1,1 2-19,-6-1 1,2 1 0,-1 1-1,-5 0-22,-8-1 1,-3 2 0,1-1 33,10 0 1,2 0 0,-2 0-21,13 3 0,-1-1 943,-4 0 0,3 0-926,-9-1 0,4 0 0,-3 0-9,10 1 1,-2-1 83,-17-1 0,1 1 0,-3-1-114,4 0 0,1 0-64,-6 0 0,3 0 0,0 1 38,3-1 0,0 1 0,3-1 7,12 1 0,2-1 1,-3 1 2,-11-1 1,-3 1 0,0-1 60,-2 0 1,-1 1 0,-3-2-58,3 1 1,0 0 2,15 0 1,3 0 99,0-1 1,1 1-53,-12 0 0,1-1 0,1 1 0,-2 0 0,0 0 0,-3 0 90,14 0 1,-4 0-116,0 0 0,-4 0 41,-16-1 1,0 1 216,18-1 0,4 0-230,0 1 0,4 0-15,-12 0 1,2-1 0,-2 0 61,11 1 1,-3-1-51,-3 2 0,-4-2 0,-17 1 0,-2-1-23,-2 0 1,0 1 171,-1-1 1,0 0-259,12 0 0,2 0 33,1 0 0,2 1-16,13-1 0,1 0 179,-14 0 0,-2 1-93,-1-1 1,-3 0-62,19 0 108,-21 0 1,3 0-68,-1 0 1,3 0-34,13-2 1,0 0 147,-13 0 1,-3 0-113,0-2 1,-2 0-12,18-2 34,-2-1-50,-3 1 38,-21 3 1,2 1 338,-3 0 1,1 0-320,5 0 1,-1 0-9,16 0 0,-11-2 0,-21 1 651,6 0-578,-10-2-1,1 2 96,-12 0-168,-6 1 0,-3 0-358,0 2-606,4-1 438,2 1 55,5 0-16,3 0-73,2 0-39,4 0-1311,15-6 291,13-3 1285,-15 0 1,1 0 64,24-7 225,-1-2 44,-17 6 0,0 0 89,-3 2 107,0 0 258,-2 2 353,10-1-488,-12 3-145,8 0-169,-15 1 85,0 2-90,-1 0-45,8 0-229,-9 1-370,5-2 644,-9-4 0,-9 4 0,0-2 0</inkml:trace>
  <inkml:trace contextRef="#ctx0" brushRef="#br0" timeOffset="86232">11544 11611 22940,'-18'-31'2022,"18"7"-1714,47 23-232,-9 1 0,6 0-2127,19 0 0,5 0 2047,-12 0 0,3 0 1,2 0 3,-11 0 0,1 0 0,2 0 0,2 0-70,2 0 1,3 1 0,2-1 0,-1 1 0,-2-1-189,7 0 1,-2 1-1,-1-1 1,0 1 37,-3-1 0,0 1 0,-2-1 1,-5 1-293,-2-1 0,-4 1 0,-11-1-1315,-3 0 1827,-25-6 0,-10 4 0,-7-4 0</inkml:trace>
  <inkml:trace contextRef="#ctx0" brushRef="#br0" timeOffset="86531">11671 11695 23192,'51'2'322,"1"0"0,-1-1 0,1 1 0,1-1 0,2 0 0,2 0 1,-1 0-1,1 0-1325,-1-1 0,0-1 0,0 1 0,0-1 0,0 1 1004,0-1 0,1 1 0,0 0 0,-2-1 1,-4 0 40,12-1 1,-4 0 0,-6 0 466,-3-1 0,-3 1-389,2-2 1,-7 0 879,-11-2-770,-11-9-1003,-19-5-1776,-2-1 3264,-13-3 1,9 14 0,2 0 0</inkml:trace>
  <inkml:trace contextRef="#ctx0" brushRef="#br0" timeOffset="87238">18263 11687 24497,'33'-23'338,"0"0"0,15 2 0,11 6-305,-11 11 1,9 3 0,5 3-1,-1 0 1,-3 0-1312,4-1 1,-2 0-1,0 1 1,3 0 1278,1-1 0,4 0 0,1 1 0,-1 0 0,-5 0-1,-5 0 0,-4 0 0,-1 1 0,3-1 155,8 0 1,2 0 0,-1 0 0,-2 0-136,4-1 1,-4 0 0,0 0-36,3 0 0,-2 0 0,-7-1-139,-11-1 0,-10-1 490,-4-3-1517,-28-3-746,-26-1-845,-26 3 1276,3 3 1,-9 1 1585,-2 1 0,-7 0 0,7 1 0,6 0 0,3 0 0,-12 0 0,-1 0 0</inkml:trace>
  <inkml:trace contextRef="#ctx0" brushRef="#br0" timeOffset="87566">18237 11782 16913,'-50'4'2169,"-1"-1"1,9 0 0,7 0-1274,19-2 314,62-1-1023,-8-1 1,8 0-1481,6 0 1,7 1 0,8 0 1322,-12 0 1,5 0 0,4-1 0,3 1 0,1 0 0,-1 0-265,-11 1 0,1 0 1,1 0-1,1 1 1,0-1-1,0 1 0,1-1 1,-1 0 238,2 0 1,0 0-1,1-1 1,0 1 0,-1-1-1,1 0 1,-1 1 0,-1 0-99,6 0 1,0 1 0,1-1-1,-2 1 1,-1 0 0,-3-1-1,-3 0 92,2 0 0,-3-1 0,-3 0 0,0 0 0,3 0-91,6-1 0,2-1 0,1 1 1,-2-2-1,-3 1 92,-1-1 0,-3 0 0,-1 0 0,0-1 26,0-1 1,2 0 0,-4 0-1,-7-1 19,5-1 0,-10-2 1081,0-3-1075,-26 7 1997,-7 2-2104,-6 2 1573,-3 8-1517,11 37 0,-9-26 0,9 24 0</inkml:trace>
  <inkml:trace contextRef="#ctx0" brushRef="#br0" timeOffset="87748">22466 11858 18386,'0'0'0</inkml:trace>
  <inkml:trace contextRef="#ctx0" brushRef="#br0" timeOffset="89014">5009 12685 23343,'-35'-4'2370,"15"0"-2118,48 2-202,37-4 9,-9 2 0,6-1-627,-10 2 1,2-2 0,6 1 579,-5 0 0,5 0 1,3 0-1,0 0 1,-1 1-528,-2-1 1,0 0 0,0 1 0,0 0-1,0 0 461,0 0 0,0-1 1,0 1-1,-2 1 1,-2-1-104,0 1 0,-2-1 0,-3 1 0,-6 1-104,1 0 1,-6 1-1342,15-1-157,-47 1-943,-45 5 0,-33 3 2702,14-3 0,-10 1 0,0 1 0,4-1 0,5 0 0,3 0 0,-2 0 0,5-1 0,0 0 0,0 0 0,0 0 0</inkml:trace>
  <inkml:trace contextRef="#ctx0" brushRef="#br0" timeOffset="89280">5096 12772 16947,'-42'6'3248,"0"0"1,-22 3-2190,89-8-863,20-1 0,14-1-150,-9-1 0,6 0 0,4-1 0,1 0-838,0 0 0,2 0 0,1 1 1,1-1-1,-2-1 794,-5 1 0,0 0 0,-1-1 1,-1 0-1,-1 1 19,10-1 0,0-1 0,-4 1 1,-6 1 366,9-1 1,-7 0-342,-5-1 1,-4 1 44,-13 2 1,-3-1 108,17-1-206,-28 2-247,-14 2-1684,-7 0 1936,-4-10 0,3 8 0,-3-8 0</inkml:trace>
  <inkml:trace contextRef="#ctx0" brushRef="#br0" timeOffset="89447">7491 12736 17899,'0'0'0</inkml:trace>
  <inkml:trace contextRef="#ctx0" brushRef="#br0" timeOffset="96091">14523 14380 11290,'-24'-27'1473,"5"5"-1255,19 22 410,-2 0 27,-4 0-28,-1 0 174,-2 0-252,2 0 930,0 0-875,3 0 136,0 0 2705,3 0-3333,11 0 683,47 0-614,-9 0 0,9 1 0,6 0-794,-7 1 1,4 0 0,4 1 0,0 0 0,-1 0 622,-1-1 0,0 0 0,0 0 0,1 1 0,1-1-356,-6 1 0,2 0 0,0 1 1,-1-1-1,-1 0 0,-3 0 346,10 0 0,-4 0 0,-1 0 0,0-1 0,-2 0 0,0 0 0,-1 0 0,0 0 8,-1-1 1,-2 0-1,2 0 1,1-1-313,-3 1 1,3-1 0,1 1 0,-2-1 0,-3 0 303,11 0 0,-4 1 0,1-2 30,-9 1 1,2-1 0,-1 0 0,-7 0 168,6-1 0,-7 0 373,17-4 1380,-18 0-1940,-23 4 2158,-16 1-2350,0 1 1696,9 3-1516,52-2 0,-39 2 0,33-3 0</inkml:trace>
  <inkml:trace contextRef="#ctx0" brushRef="#br0" timeOffset="96656">19224 14688 25337,'41'-9'138,"1"0"1,9 1-1,7 2-136,-2 3 1,9 3 0,4 1 0,0-2-1115,-9 0 0,2-1 0,0 1 0,1-1 1,0 0 1109,0 0 1,1 1 0,1 0 0,-2-1 0,-1 0 1,-4 0 0,1 0 0,-1-1 0,-4 1 0,-4-1 105,2 1 1,-5-1-1,-2 0-150,16 0 1,-5 0 354,-11 0 1,-5 0-311,19-1 0,-15-1-151,-3 0 1618,-18 1-2839,-2 1-935,-33 2-1238,-32 1 3545,-3 1 0,-2 1 0,-7-1 0,20 0 0,0 1 0</inkml:trace>
  <inkml:trace contextRef="#ctx0" brushRef="#br0" timeOffset="97007">18829 14538 22823,'39'-13'291,"0"-1"0,8 2 0,6 3-174,-7 9 1,3 3 0,1 1-1413,8-2 0,1 1 0,1 0 1312,-10 0 0,0 1 0,0-1 0,1 0 43,1 0 0,1 0 0,0 0 0,0 0-52,-1 0 1,0-1-1,0 1 1,1 0-1,-1-1 1,0-1-1,0 1 1,0 0-9,-2-1 0,0 1 0,0-1 0,2 0 34,0 0 0,3-1 0,0 1 1,0-1-1,-2 0-34,6 1 0,-2-1 0,-1 0 0,-1 0-9,-1 0 1,1 0 0,-3-1-1,-4 0 26,21 0 0,-12-1-17,-6-3 827,-12-1-704,-6 1-190,-10 1-561,-10 1 1549,-15 2-4131,-28 3 3210,-5 4 0,-1 0 0,-7-2 0,-13 7 0</inkml:trace>
  <inkml:trace contextRef="#ctx0" brushRef="#br0" timeOffset="97371">19511 14487 24071,'52'-12'178,"-1"0"0,1 0 0,7 1 0,1 0 1,2 5-1016,1 5 0,1 4 0,5 1 843,-9-2 1,4 1 0,2 1 0,0-1-1,-1 1-454,-6-1 0,0 0 0,0 1 1,-1-1-1,-1 0 448,0 1 0,1 0 0,-1 0 0,-2-1 0,-4 0 0,14 0 0,-4 0 0,-9-2 523,-15 0 1,-4-1-401,34 0 813,-24 0-779,-4 0 11,-23-1-157,-14 1 75,-2-1-3520,3 4 4174,2 1 1,-1-1 0,0 0 0</inkml:trace>
  <inkml:trace contextRef="#ctx0" brushRef="#br0" timeOffset="98356">22925 12275 20324,'-34'13'375,"0"0"0,-7 13 1,-6 6-1,-1 4-333,0 2 0,-1 3 0,-2 2 0,1 0-1140,0-2 0,1-1 0,-1 1 0,0-1 1127,-3 3 1,-2 0 0,1-3 0,7-3-53,-9 3 1,6-5 288,9-5 1,3-2-267,8-6 0,1-1 621,-24 19-587,3-1-34,1 1-158,20-15 2440,8-7-2484,18-15 576,20-18-509,-2-3 135,15-21 0,-5-3 336,-3-10-333,-6 12 0,-1-1 126,5-21 45,-6 23 0,-2 2 163,-1-3 189,-2 11-246,-6 12 79,-1 13-23,-11 38-90,-2 3-221,1-4 1,-1 2 41,-12 23-269,10-27 0,0 0 272,-1 0 0,-1-1-76,1 2 1,-1-1 5,-12 27 0,4-6-62,7-7 449,7-5-152,11-19-224,15-4 213,16-16-224,16-12 0,14-7 25,-11-5 1,4-3-548,3 0 0,1 0 553,-1-1 0,-1 1-48,-6 4 0,-6 3 177,2 2-160,-11 4-84,-14 6-67,-9 3-460,-5 2 611,12 13 0,-14-8 0,11 8 0</inkml:trace>
  <inkml:trace contextRef="#ctx0" brushRef="#br0" timeOffset="98486">22835 13271 13368,'0'0'0</inkml:trace>
  <inkml:trace contextRef="#ctx0" brushRef="#br0" timeOffset="102226">29742 6769 21433,'34'-36'707,"0"-1"1,-3 4 0,-5 6-321,-4 13-102,-8 5-27,-8 5-157,-19 2-101,-15 6 84,-21 7-199,-6 9 0,-3 9-84,10 8 0,2 3 165,-7-2 1,6 2-32,18 2 1,12 0 25,19 4-126,13-13 0,9 1-99,7 2 1,4-2 176,2 3 1,3-2-273,1-1 1,-1-2 271,-12-8 0,-3 0 20,2 11 0,-4 4 8,-9-1 0,-8 1 162,-17 6 1,-9-2 98,-4-9 0,-8-7-415,-15-3 0,-6-8 403,8-8 1,0-2-96,-2-2 0,0 0-45,0-2 1,2-1 33,3-1 0,2 1-6,-26-1-72,21-4-6,19-2 0,61-30 0,-25 23 0,36-17 0</inkml:trace>
  <inkml:trace contextRef="#ctx0" brushRef="#br0" timeOffset="102476">30148 6787 23842,'57'-3'26,"-1"1"0,-1 1 0,-4 3-497,-14 2 1,-3 2-1440,30 6-1484,-11-5 3394,-16-3 0,-18-4 0,-10 0 0</inkml:trace>
  <inkml:trace contextRef="#ctx0" brushRef="#br0" timeOffset="102776">30190 6787 22655,'-6'46'545,"-1"1"0,1-3 0,1-3-405,0 8 134,-1 4-193,0-14 1,-2 4 21,-3 1 1,0 1-40,-1 0 1,0-1-211,-2-2 0,1-3 213,-5 10 62,2-5-129,7-6 68,9 2-62,15-14-12,14 1-736,6-20 0,5-4-888,24 2-366,-16-6 1,2-5 1995,-2-7 0,-4-3 0,6 1 0,2-12 0</inkml:trace>
  <inkml:trace contextRef="#ctx0" brushRef="#br0" timeOffset="102977">29954 7264 21612,'57'-5'-644,"-1"1"0,-3 1 0,3 1 0,-1 0 644,-7 2 0,-1 0 0,-1 0 0,13 0 0,-4 0 0,-16 0 0,1 0 0</inkml:trace>
  <inkml:trace contextRef="#ctx0" brushRef="#br0" timeOffset="103128">31066 7377 16924,'0'0'0</inkml:trace>
  <inkml:trace contextRef="#ctx0" brushRef="#br0" timeOffset="103645">28383 8240 24878,'50'-8'361,"0"0"1,-3 4 0,7 1 0,1 1 0,-1 0-1916,6 0 0,-1 2 0,5 0 1583,-10 0 0,3 0 0,2 0 0,0 0 0,-3 0-29,3-1 0,-1 1 0,-1-1 0,0 0 18,-1-1 0,-1 1 1,-1-2-1,1 1-18,-3-1 0,-1 0 0,1 0 0,1-1 0,7 0 0,3-2 0,0 1 0,-3 0 22,6-1 0,-2 0 0,-2 0-22,-1 0 0,-2 0 0,-5 1 416,-1 0 1,-10 1-338,-6-2-936,-4 3-2224,-24 1 3459,-39 15 0,-16 3 1,16-7-1,-13 6 0,0 0 1</inkml:trace>
  <inkml:trace contextRef="#ctx0" brushRef="#br0" timeOffset="103963">28392 8398 24150,'66'-3'77,"0"-1"1,-1 1-1,1-1 1,1 1 0,-1 1-1,0 0 1,-1 0-900,-5 2 1,-3 0 0,2 0 0,3 1 821,0-1 0,3 1 0,1-1 0,1 1 0,-1-1-7,-3-1 0,0 1 0,0-1 1,-1 0-1,-1 0-292,-2 0 1,-1 1 0,0-1 0,-2 1 0,-2-1 310,3 0 1,-2-1 0,-3 0-1,-6 0 13,1 0 1,-5 0 713,-5-1 0,-4 1-369,6-3-73,-5-1-297,-21 4 969,-6 0-2202,-2 2 1860,10 2 0,-9-2 0,8 2 1</inkml:trace>
  <inkml:trace contextRef="#ctx0" brushRef="#br0" timeOffset="107599">30975 4837 15614,'-49'23'608,"0"-1"1,0 11 0,5 8-413,21-4 0,4 5 0,1 3-1230,-3 5 1,0 2 0,1 1 1219,0 1 1,0 2 0,1-1-27,1-2 1,1-1 0,1-1-81,1-5 0,0-2 1,1-2 20,-4 14 1,1-4-58,3-10 1,0-3 277,2-5 0,1-2-199,-10 24-81,8-19 0,1 0-42,-6 11-34,-2 9-22,12-37 70,-2-10-1834,2-19-387,-8-23 2207,3-5 0,1-1 0,-1-5 0,-3-12 0</inkml:trace>
  <inkml:trace contextRef="#ctx0" brushRef="#br0" timeOffset="107920">30190 5657 17938,'-8'58'1078,"2"-15"1,-1 3-808,1 2 1,0 1-65,0-1 0,0 2 3,1 8 0,1-3 25,1-1-61,2 6 482,9-34-40,20-14-470,33-28-146,-28 5 0,2-2-306,9-11 0,-1-3 323,-7 5 0,0-2-51,17-12 1,1-4-384,-4 2 1,-1-1-284,-12 10 0,-1 0 0,-3 1-773,0-1 0,-5 2 1473,2-10 0,-25 26 0,-4 2 0</inkml:trace>
  <inkml:trace contextRef="#ctx0" brushRef="#br0" timeOffset="108085">31358 6023 14275,'0'0'0</inkml:trace>
  <inkml:trace contextRef="#ctx0" brushRef="#br0" timeOffset="122543">14099 15730 13362,'7'-61'3971,"0"6"-1523,-6 41-1205,0 2-240,-1 4-403,0 6 520,0 1-1008,0 0-23,1 0-78,1-4 107,4-1-56,4-6-57,2-2 29,1-3-23,0 0 549,-1-2-22,-4 6-381,-2 3-157,-3 7 118,-1 8-51,1 8-62,5 11 91,16 25-94,-3-23 1,5-1 22,13 3 1,5-4-26,-4-7 0,2-4-304,7-5 1,0-4 286,-9-4 1,-1-3 32,3-2 1,0-2-17,1-1 0,0-3 25,0-4 1,-1-1-26,-1 0 0,1-1 30,10-7 1,-2 1-31,-16 8 0,-2 0-3,6-2 1,-3 3 41,-5 6-39,-9 8 0,-4 11 651,-2 9-623,4 11-78,26 18 50,0-14-377,-8-14 1,2-3 326,-3-8 0,2-4 47,4-1 0,2-2-14,2-1 0,2-1 14,1-3 1,0 0 2,0-2 0,1-3 18,-6-2 1,2-2 0,-1 0 5,-2-2 0,-1-1 1,1 1 6,5-2 1,1 1 0,-3 1-2,4-2 1,-5 4-31,-8 3 0,-4 6 0,3 13-11,20 20 11,-22-10 0,4 1 25,16 2 1,4-3-534,-7-6 0,1-3 508,6-4 0,-1-5 0,-12-5 0,-1-3 3,2-1 0,-1-2-156,0-3 0,2-3 170,-6-1 0,3-2 0,-1-1-6,18-7 0,1 0 0,-17 8 0,0 0 1,-2 2 10,3-1 1,-5 4-23,13 3 494,-29 15-460,5 19-34,10 10-34,4 3-33,12-7 67,-1-18-705,10-7 722,-30-4 0,4-3-17,18-7 0,4-5 311,3-1 1,1-2-301,-14 2 0,2-1 0,-2 1 11,-3 1 1,-2 2-1,-2 1 0,5-1 1,-4 3-23,-7 4 0,-3 3 321,7 1-360,14 9 39,3 4 31,-22-4 0,1 1-31,19 4 0,-6-6 922,-22-6-917,-2-1 457,-4-1-400,-1-1-28,-1-2 5,7-5-162,-1-3-314,-2 0-768,-8 2-1965,-11-2 3170,-5-7 0,-1 6 0,-2-2 0</inkml:trace>
  <inkml:trace contextRef="#ctx0" brushRef="#br0" timeOffset="125056">1811 16513 23091,'7'53'1400,"3"2"-1097,13-3-152,1-1 17,0-4-101,-1-7 56,3-11 108,1-12-80,8-8 39,5-12-11,8-14-173,5-13-77,-24 9 1,0-2 75,0-2 1,0-1-3,-1 0 0,0-1 8,-3 2 0,0 0-11,1-1 0,0 3-34,12-3 118,-4 17-72,-10 30-7,-4 18-5,1 10 6,7 2-6,1-4 78,5-8-36,-5-23 0,4-7 5,6-11 1,4-8-6,13-13 0,1-6-435,-9-1 1,-2-3 392,-2-7 0,-3 1-6,-16 14 1,-1 2-34,16-13 11,-9 15 28,-6 10 11,-5 16-11,12 32 2,-12-11 1,2 2 14,11 8 0,2-1-17,-4-8 0,1-4 413,3-6 1,1-6-381,21-6-33,-17-15 0,1-5 45,21-7-322,-24 1 0,-2-1 277,8-9-34,-5 8 23,-3 9-56,0 8 61,2 14 6,4 10 204,4 12-221,-10-4 1,0 1 16,18 9 107,-19-14 1,0-2-52,9-5-56,-4-7 0,-4-5-101,-4-8-17,-4-7-1546,12-24-1237,-7 10 0,3 1-701,-2 0 0,2 1 3514,12 0 0,-2 5 0,-4 5 1,-8 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59:04.537"/>
    </inkml:context>
    <inkml:brush xml:id="br0">
      <inkml:brushProperty name="width" value="0.09071" units="cm"/>
      <inkml:brushProperty name="height" value="0.09071" units="cm"/>
      <inkml:brushProperty name="color" value="#FF0000"/>
    </inkml:brush>
  </inkml:definitions>
  <inkml:trace contextRef="#ctx0" brushRef="#br0">1011 3645 23209,'9'45'414,"-2"7"-414,-6 10 40,0 1-40,-1-4 33,0-13-22,0-13 1193,1-16-469,9-17-511,11-20-191,27-24-2,-8 7 1,10-6 0,3-1-791,-4 6 0,3-2 0,2 1 0,-1-1 763,0 1 0,-1-1 0,1 1 1,-1 1-5,-1 3 0,1 0 0,-2 3 0,-6 5 0,4-1 0,-6 6-35,-10 7 1,-3 1 0,15-5 34,-10 6 0,-7 3 0,-9 2-145,-7 5 2491,-7 1-3897,-3 2 1575,-1 50 0,0-37 1,0 37-1</inkml:trace>
  <inkml:trace contextRef="#ctx0" brushRef="#br0" timeOffset="4663">20429 4169 20817,'47'-5'1950,"3"1"-1508,12 4-1475,-18 0 0,5 0 1150,-4 1 1,4 0-1,2 0-744,10 2 0,3 0 0,2 1 701,-9-1 0,2 1 0,1 0 1,0 0-75,4 1 0,1 0 0,0 0 0,0 0 30,1 0 1,0 0 0,0 0 0,1-1-321,-1 0 0,1 0 0,-1 0 1,0-1 308,-1 0 1,-1 0-1,0-1 1,0 1-12,-2-1 1,0-1-1,0 0 1,-1 0-254,-3 0 0,0 0 1,-2 0-1,1 0 245,-5-1 0,-1 0 0,0 0 0,-1 1-11,8-1 0,-1 0 0,-2 0 33,-9 0 0,-1 0 1,-3 0 248,8 0 0,-3-1-246,-7-2 0,-2-1 948,15-2-5201,-25-1 458,-55 6 3770,-24 6 0,-6 2 0,23-4 0,1-1 0,-13 4 0,1-1 0</inkml:trace>
  <inkml:trace contextRef="#ctx0" brushRef="#br0" timeOffset="4995">20861 4292 18716,'-38'-13'2199,"-1"1"0,-18-9-1751,51 12-140,42 1-286,-1 5 1,10 0-650,1 2 0,8 0 1,6 1-1,3-1 1,0 1 648,-9 0 0,2 0 1,1 0-1,1 0 1,1 0-1,0 1 1,0-1-281,1 0 1,0 1-1,1-1 1,-1 1-1,1 0 1,0-1 0,-1 1 261,1-1 1,1 1 0,0-1 0,0 1 0,-3-1-1,-1 1 1,-5-1-147,12 1 0,-5 0 0,-2 0 0,1-1 154,5 1 1,2-1 0,-2 0-1,-4-1 53,1 0 1,-4-2-1,-1 0 286,1 1 0,0-2 1,-8 0-357,-12-2 0,-6-1 140,6-6 1375,-23 7-1639,-10 3 1974,-2 2-7266,4 18 5658,11 7 0,-8-2 0,6-3 0</inkml:trace>
  <inkml:trace contextRef="#ctx0" brushRef="#br0" timeOffset="5163">23903 4354 15098,'0'0'0</inkml:trace>
  <inkml:trace contextRef="#ctx0" brushRef="#br0" timeOffset="9925">2068 10134 20733,'13'39'1058,"5"5"-901,6 4 29,6 3-840,6 2 755,4-5 259,5-7-268,-11-21 1,3-4-20,21 1-213,-17-10 1,1-4 352,23-16-171,-30 3 0,0-4 25,2-4 0,1-3 73,13-14 0,1-2 11,-2 2 1,-2 1-150,0-1 1,-3 3-3,-10 9 0,-3 4 51,5 8-51,-5 11 0,1 16 376,3 11-365,5 13-11,-6-9 0,5 1 39,9-4 0,5-4-465,-7-7 1,5-1 0,-2-4 447,15 0 1,-1-7 2,3-8 0,-5-6 87,-18-1 0,-2-3-65,12-9 1,-1-4-15,-5 1 1,-3-1-9,-1 1 0,-3 2-8,-10 3 0,-4 5-23,3 4 6,-3 5 0,2 7 1352,4 8-1318,5 3-228,-3-2 1,2 0-1375,25 4-558,-12-7 0,4-2 2126,8-6 0,-5-2 0,-22 2 0,-3 0 0,7-3 0,-1 1 0</inkml:trace>
  <inkml:trace contextRef="#ctx0" brushRef="#br0" timeOffset="11392">9487 10372 14701,'-40'0'1034,"1"0"0,-1 1 1,6 0 349,9 0-673,1 2-162,4-2 10,10-1-99,3 0 632,4 0-845,28 0-63,26-3 1,13-1-153,-4 1 0,4 0 0,2 0-480,-13 1 0,2-1 0,0 1 1,-3-1 447,10 1 0,-3-1 0,-6 1-154,-3 1 0,-8 1-272,-9 0-935,-14 0 571,-44 0 1,-21 1 708,-6 2 1,-8 1 0,-1 0-399,12-1 1,0 0 0,-2 0 0,0 0 476,-8 1 1,-2 1-1,1 1 1,5-1 3,6 0 0,4 0 0,3-1 81,-10 2 1,4 0 254,14-2 1,2 0 2436,-24 3-1274,28-2-997,25-2-347,50-2-157,1-1 0,8 0-203,-8 0 0,3 0 1,3 0-991,6 0 0,3 0 0,2 0 1193,-6-1 0,3 0 0,-1 0 0,-6 0 0,10 0 0,-4 1 0,1-2 0,1 0 0</inkml:trace>
  <inkml:trace contextRef="#ctx0" brushRef="#br0" timeOffset="12110">11466 10385 19036,'-26'-12'2151,"5"3"-599,32 8-824,8 1-376,31 0-142,-12 0 0,6 1-1261,-3 0 0,5 0 0,1 0 1109,11 1 0,3 0 0,2 0-1,-8 0 0,1 0 1,2 1-1,1-1-253,2 0 1,1 1 0,2-1 0,4 1 252,-9-1 0,3 0 0,2 1 0,2-1 0,0 0 0,-1 0-41,0 0 0,1 0 0,0 0 0,0 0 0,1 0 0,1 0-293,-5-1 1,3 1-1,0 0 1,0-1 0,-1 1-1,-2 0 1,-3-1 270,5 0 0,-1 1 1,-3-1-1,-2 0 1,-3 1 6,-1-1 1,-1-1-1,-5 1 1,-6 0-82,-3-1 0,-6 1 80,15-1 1148,-16 0-3063,-10 0-4331,-61 9 6246,-2-2 0,-4 1 0,9-2 0,1 0 0,-5 0 0,1 1 0</inkml:trace>
  <inkml:trace contextRef="#ctx0" brushRef="#br0" timeOffset="12559">11216 10686 21427,'60'0'370,"0"0"1,0 0 0,-8 1 0,3 0 0,0 0-1,1 0-1650,4 0 1,0 1 0,2-1 0,2 1 1376,-5 0 1,1-1-1,2 1 1,2 0-1,4 0-23,-11 0 0,4-1 0,2 1 1,1-1-1,1 0 0,1 1 1,0-1-1,-1 0-192,0 0 0,2 0 0,-1-1 1,1 1-1,-1 0 0,1-1 0,-1 1 1,0-1 121,-1 1 0,1 0 0,0 0 0,-1 0 1,0-1-1,0 1 0,-2-1 0,-1 0-51,1 0 1,1-1 0,-1 1 0,-2-1 0,-2 0 0,-2-1 0,-5 1 50,9 0 0,-5-1 1,-4 0-1,0 0-103,7-2 0,-3-1 0,-2 0 183,7 0 0,-5-2 1025,-10-1 0,-3 0-286,14-6-711,-17 1 2066,-20 5-2178,-17 6 2856,-2 1-2912,0 1-152,4 0-1170,2 1-2022,3 3-3226,1 1 6626,-3 0 0,-3-1 0,-3-3 0</inkml:trace>
  <inkml:trace contextRef="#ctx0" brushRef="#br0" timeOffset="17381">15710 773 24799,'20'-32'336,"0"0"1,0 2-1,2 7-146,38 18-61,-13 2-95,13 16 50,-25 10-84,-7 21-916,-6 13 908,-16-22 0,-1 1 27,-1 3 1,-2 2-15,-1 16 1,-2 1 27,0-15 1,-1-2-37,1 9 1,0-3 2,-2 0 295,4-18-9,12-14-23,10-15-196,21-21-22,-2-11 0,4-10-29,-11 4 1,-1-3 0,0-2-512,2-1 1,-1 0-1,-2-2 500,-2-1 1,-1-2 0,-5 2 11,-2-4 0,-4 2-194,-5 3 0,-3 1 188,-3 5 0,-3 2 40,-6-24-18,-16 18-33,-34 20-31,18 30 1,-2 9 30,-4 8 0,4 6 36,9 3 1,6 4-26,7 2 0,9-1-11,25 10-6,11-22 1,10-5 7,14-7 1,5-5 24,-1-2 1,2-4-56,0-7 0,-4-6-3,-23-1 0,-3-2 547,18-12-1317,-19 3-393,-16 7-2435,-13 10 3629,-28 29 0,15-15 0,-14 18 0</inkml:trace>
  <inkml:trace contextRef="#ctx0" brushRef="#br0" timeOffset="17584">16953 1301 26032,'-23'49'403,"0"1"0,2-5 1,6 0-320,10-5 0,4 0-457,-1-1 1,0 0-670,0-1 0,0-2 1042,-3 15 0,4-36 0,-1-7 0</inkml:trace>
  <inkml:trace contextRef="#ctx0" brushRef="#br0" timeOffset="18265">19607 722 25814,'19'-45'504,"-1"25"-280,-6 70-222,-7-17 1,-1 2-607,0 6 1,-1 3 608,-2 1 1,1 2 19,0 0 0,1 1 173,3 11 0,6-2-120,7-16 1,4-3-76,1 0 0,4-8-22,8-19 0,2-12 75,-3-11 0,0-7-708,6-10 1,-2-7 698,4-11 1,-1-6-31,-13 11 0,-2-3 0,0-2 3,-2-3 1,-1-2-1,-3-2 39,-5 6 1,-2-2-1,-2 0 1,-2 3 37,-1 1 0,-2 2 0,-3 1-97,-1-19 0,-9 9 95,-20 20-95,-10 27 0,-3 23 238,2 13-238,18 9 0,7 8-39,11 3 0,10 2-586,14 8 1,11-2-857,1-15 1,8-7 1480,20-8 0,-2-9 0,-7-9 0,3-6 0</inkml:trace>
  <inkml:trace contextRef="#ctx0" brushRef="#br0" timeOffset="18563">20552 1188 27074,'48'-11'121,"1"0"0,-5 0 1,-3 5-117,8 21-5,-23 29 62,-14 9-640,-18-16 1,-7 1 577,-2-8 0,-3-1 0,0 0 0,0-1 276,-16 21-276,12-3 16,50-24-503,8-25 0,11-10 0,1-2-1383,1 1 1,1-3 0,4-4 1869,-6 1 0,6-5 0,0-1 0,-2 1 0,-8 3 0,12-7 0,-6 3 0,4-4 0,-1-1 0</inkml:trace>
  <inkml:trace contextRef="#ctx0" brushRef="#br0" timeOffset="19064">23306 557 26284,'44'-25'261,"0"0"1,-3 1-1,-5 11-194,-6 29 6,-9 12 162,-6 18-156,-10 9-74,-3 7-613,-6 2 658,0 0-50,-1-7-90,2-7 90,13-13 78,9-11-78,14-14 0,11-10 84,6-19-45,-13-8 1,0-6-40,-9 1 0,-2-2-331,8-15 1,-4-3 307,-11 9 1,-5-2 22,-1-1 0,-3-1 0,-3 1 0,-2 0 76,-3-7 0,-4 2-15,-13-11 373,-9 8-383,-24 68-51,26 14 0,4 7-17,-2-1 0,4 3-185,8 13 1,9-1 33,8-13 0,8-3-1171,18 11 0,14-6 1339,4-19 0,9-6 0,-5 1 0,-5 10 0,-2-4 0,16-16 0,0 0 0</inkml:trace>
  <inkml:trace contextRef="#ctx0" brushRef="#br0" timeOffset="19463">24406 885 26609,'50'-14'16,"0"-1"1,-5 2 0,-4 4-174,-2 9-307,-12 5 77,-10 6 253,-9 9-68,-13 9 146,-27 19 145,-8 5 37,19-22 1,0 0 270,-6 13-273,34-8 4,14-14-105,17 1 27,7-3-61,-15-5 0,1 2-73,16 18 39,-8 2 45,-22 0 67,-26-7-28,-9-1 146,-16 0-151,-11-3-34,-7-4-597,13-9 0,0-6 597,-13-18 0,0 14 0,38-24 0</inkml:trace>
  <inkml:trace contextRef="#ctx0" brushRef="#br0" timeOffset="19597">25367 1177 16846,'0'0'0</inkml:trace>
  <inkml:trace contextRef="#ctx0" brushRef="#br0" timeOffset="22890">16223 2095 24911,'12'31'233,"0"1"1,4-1 0,4-2-89,7-3 1,6-3-1372,11 3 0,5-4 1269,-7-5 0,4-3 0,1-1-413,7 0 1,2-2-1,1-1 381,6-2 0,1-2 1,0-1-232,0 0 0,1-2 0,-1-2 229,-2-2 0,-1-2 1,0-1-9,-1 0 1,-2-2 0,1-1 15,-3-2 0,0-1 0,0-1 14,-1-1 1,0-1 0,0 0-30,-1-1 0,1 0 0,-1 0 33,-3 1 1,1-1-1,3-1-176,-3 1 0,3-2 1,1 0-1,-1 0 163,-1-1 1,1-1-1,-1 0 1,0 1-23,-2 0 0,0 0 0,-1 0 0,-1 0-53,8-4 0,-2-1 1,-6 3 66,-7 0 0,-4 2-14,-4 2 0,-2-1 1156,26-13-1125,-19 8 0,0-2 791,-5 0 0,-1-1-777,2-5 0,-2 0-84,0-11 952,-22 10-1047,-15 12 1658,-21 1-1636,-22 6 86,10 5 1,-3 3 25,5 1 0,1 1 0,-31 1 23,28 2-18,10 0 79,7 1 264,12-1-208,37-2-107,6 0-33,-2 0 0,2 0 0,29 0 0,0 0 0,-4 0 17,4 6-17,-20 6-17,-6 5 23,-20 7-6,-13 0 33,1 6 1,-4 7-34,-1 3 0,-1 6 17,0-13 0,-2 3-17,2-1 0,-2 1 33,-2 5 1,-2-2-34,-3 14 22,-6-18-11,6-23 57,2-3-651,3-6 583,7-1 0,-2-2 0,4 0 0</inkml:trace>
  <inkml:trace contextRef="#ctx0" brushRef="#br0" timeOffset="24524">20282 2043 23870,'18'35'1652,"7"-3"-1332,11-4 16,11-1-1125,14 1 859,-26-15 0,3-2 36,7 2 1,2-1-1249,7-1 0,3 0 1153,-14-4 0,1 1 0,4-2 28,4 1 0,4-1 1,2-1-1,-4 0 17,3 0 0,-2 0 0,3-1-19,-5-1 1,3 1 0,-1-2 0,-4 0-36,-3 0 0,-3-2 0,-1 0-29,22 0 0,0 0 49,-23 0 0,1 0 1,2-1 21,18-1 1,3-2 0,-2 0-43,-15 2 0,-1-1 0,2 0 13,12-2 0,3-1 0,0 0 7,-1-2 0,1 0 1,-3-1-29,-13 3 1,-1-1-1,2-1-333,13-2 0,3-2 0,-4 0 339,-16 2 0,-3 0 0,0-1 17,18-4 0,-1-2-1,-5 1 1,0-2 34,2-3 1,1-3-16,-2-2 1,0-2-37,-5 2 0,-1-2 398,-2-1 0,-5 1-415,-15 8 0,-2 0 17,18-20 922,-11 2-1028,-1-17 1330,-14-1-1386,-3-7-96,-16 20 446,-10 15-300,-7 15 1079,-8 6-1001,-3 2-50,-15 4 17,-5 0 67,-15 5 6,15 0 44,4 3-50,17-2-39,1 0 95,10-1 67,4-2 28,19 0-106,14-2-39,14 0 22,13 0-23,8 0-5,-13 0 0,2 0 48,-4 0 0,1 0-6,2 0 0,-3 0 142,10 0-116,-28 0 16,-19 0-62,-3 9-44,2 17 33,0 5-11,2 16 5,-1-5 26,-1-9 0,-1 3-31,-1 1 0,0 2-9,1 8 1,-2-2 8,0 22 0,0-16 51,-1-27-68,1-6 17,-1-6-801,1-5 801,13-15 0,-10 7 0,10-10 0</inkml:trace>
  <inkml:trace contextRef="#ctx0" brushRef="#br0" timeOffset="24655">24337 2141 15625,'0'0'0</inkml:trace>
  <inkml:trace contextRef="#ctx0" brushRef="#br0" timeOffset="31771">15186 183 25500,'0'38'991,"0"4"-924,0-4-61,0 3 84,2-1 72,13 1 90,5-19-185,19-2 135,10-31-169,-17 1 1,0-4-743,6-6 1,1-4 744,4-4 1,1-2-15,2-3 1,0-1-425,1-1 1,0 0 322,-3 1 1,0-1-1322,7-5 0,0 4 1400,-6 14 0,-3 3 0,-34 14 0</inkml:trace>
  <inkml:trace contextRef="#ctx0" brushRef="#br0" timeOffset="32557">19685 174 24934,'-21'31'151,"0"-1"0,3 8 0,7-1 164,21 6-47,10 4 141,12-34-196,13-8-112,17-20-17,-3-7 0,5-7-829,-16 3 0,1-3 0,-1-1 767,2 1 1,-1-1 0,-2 0-46,-2-1 1,-2 0-1,-5 2 85,-4 1 0,-4 2-1053,5-8-519</inkml:trace>
  <inkml:trace contextRef="#ctx0" brushRef="#br0" timeOffset="37570">17051 488 18919,'2'-51'1920,"-3"9"-1488,-7 29 133,-15-7-346,-3 4-11,-13-6-175,2 7 85,-2 1 11,-6 0-43,14 5 1,-2 0 25,-2-1 0,-2 0 3,-7-2 0,-1 1-40,10 1 1,2 0 30,-29-6-94,21 5 88,-2 1-100,0 3 0,-3 3 17,-2 2 8,11 1 1,-4 3-21,-2 4 1,-1 2-4,-2-2 1,0 1-198,2 4 1,2 2 194,-18 7 36,19-6 0,-2 2-28,0 1 1,-1 1 8,-9 7 0,1-1-231,11-3 1,3-1 238,4 1 0,3 0 43,-11 12-63,3 5 130,0 4-71,13-8 0,1 3-5,6-9 0,2 1 132,-6 11 1,1 3-178,5 4 0,4 0 8,2-10 1,1 1-230,-1 12 0,2 0 224,5-16 0,1 1 69,1 13 1,1 1-48,1-12 1,2 0-12,0 9 0,3 1 28,6-1 0,1-2-40,-2-10 1,0-1-3,5 10 0,0-1-8,7 11 78,1-4 201,0-3-245,3-5 55,2-1-90,2-4 68,4 0-54,-6-12 1,1-1 81,17 12-101,-4-8 0,1-1 17,9 1 0,-18-10 0,2-1 14,0-4 0,2-2-1,2-1 1,1-1-31,1 0 0,0-1-142,-1-4 0,-1 0 165,20-2 16,2-1-39,3-3 0,1-2 2,-34 2 1,3-2 25,10-2 0,2-1-22,0 0 0,0-1 16,10-3 0,0-1-19,-14 3 0,-1-1-3,-4-1 0,-1 1 118,14-9 195,-14 4 1,2-2-191,0-3 0,-1-2-22,1 1 0,-2 0-67,-3-2 1,-3 0 111,9-11 78,-2-5-112,-1-3-28,-12 7 0,0-4-59,2-4 0,-1-2-3,-4 7 1,-1-3-1,-1 3 62,4-10 0,-3 3-42,-2 3 0,-3 2 70,0-10 62,-4 2-140,-4 3 8,-6 10 0,-1-1 8,1-21-70,-4 18 1,-2 0 24,-4-19-5,-8-1 0,-1 3-28,0 1 28,-2 7 34,0 3-34,-1 5 22,-11-11-39,13 23 1,-1 0 49,1 1 1,-1 1-97,-1-1 0,1 1 63,-8-14-52,-2-1 52,0 0 52,7 16 0,-6 1-396,-6 4 0,-5 2-530,-18 1 0,-3 3-373,6 5 1,0 5 495,-4 3 1,0 5-1132,13 1 0,0 4 1882,-9 5 0,3 1 0,-7 3 0,-1 4 0</inkml:trace>
  <inkml:trace contextRef="#ctx0" brushRef="#br0" timeOffset="38585">17477 923 20168,'-40'1'4620,"21"-5"-4172,40-2-10,20-5-262,-9 5 0,3 2-1090,15-3 1,5 2 980,-5 0 1,4 1-1,3 0-486,-7 0 1,3 1 0,1-1 0,1 0 419,5-1 0,1 1 1,1 0-1,4-1 13,-10 0 0,3 0 0,1-1 0,1 0 0,0 0 0,-3 0-446,6-1 0,0-1 1,-1 0-1,-1 0 1,-1 0 432,-2 1 0,1-1 0,-2 0 0,-2 0 1,-4 0 7,14-3 0,-5-1 1,-10 2-10,12-8 44,-18-1 668,-25 1-1485,-30 2-85,-39 5 489,-12 7 1099,24 3 1,2 1-871,-15-3 3456,0-1-3322,2-3 140,-17-8 359,8-4-22,3 0-73,19 3-12,19 8 171,7 1-394,4 2 111,3 2-156,1 2-118,3 0 56,9 1-40,9 0 57,36 6-73,-21 0 0,3 2-39,8 5 0,0 4 39,-5 4 0,-5 6-17,-10 7 0,-7 3 17,-9-5 0,-6 2-150,-9 4 1,-5 0 132,-20 21 17,0-18 0,-5 0 28,-2-1 0,0-2-25,0 0 0,1-2-3,4-7 0,3-3 0,0-1-50,7-7-130,11-7-413,6-6-1222,8-3 1815,34-18 0,8-7 0,-20 13 0,15-9 0,1 0 0</inkml:trace>
  <inkml:trace contextRef="#ctx0" brushRef="#br0" timeOffset="39770">20576 277 21657,'-37'-36'399,"-1"0"1,-9-1 0,0 9-81,-8 16-218,18 4 0,-4 1 151,-3 2 0,-1 1-6,-5 1 1,-1 2-119,-12 2 1,-1 2-489,14 1 0,1 3 419,6 2 0,3 2 126,-13 10-134,20-3 0,1 1 89,-16 12-110,19-9 1,1 2-25,-6 14 117,0 4-123,5 6 45,2 4 39,4 5-78,4 5 52,11-30 1,1 1-56,0 2 0,0 0 13,2 1 1,-1 0 5,1 0 1,0 1-20,0 0 0,0-1-3,1-1 0,-1 1 16,2-2 1,-1 1 19,1 12 1,0 1-37,2-13 0,-1 0 3,1 10 0,1-1 30,0 13-27,4-19 0,2 2 30,2-2 0,2 0-30,5 8 0,1-1-4,-2-12 1,1-3 59,16 20-57,-5-21-5,3-3 62,6-1-28,4-2 686,3-2-720,-9-7 0,3 0 3,1-1 0,1 0-3,0-1 0,0 0 16,-1-2 1,-3-2 34,15 1 158,-14-5 1,3 0-171,-1-2 0,3 0-3,9 1 1,1-1 27,-12-2 1,-1 1-65,-2-1 0,-1 1 117,14-1-94,3 0-12,1-2 6,2-3 16,2-2-8,-15 0 1,2-2 35,1-2 1,0 0-37,0-1 0,0-1-146,-4 0 1,-3-1 299,12-8-179,-2-2 56,0-3-31,-15 5 1,2-3 49,0-4 1,-1-1-73,0-1 0,-1-2-119,-3 0 1,-3-1 115,5-19 56,-5-2 79,-7-2-135,-4-1 112,-7-5-112,-2 1 5,-4-5 12,-1 33 0,-1 0-14,0-1 0,-2 0-3,-2-1 0,-1 1 0,-1 0 0,-2 0-20,-4 1 0,-1 0 14,0 2 1,-1 1 5,-1 1 0,-2 0-3,-7-8 1,-2 1-12,-3 2 0,-2 2 8,1 1 0,0 2 37,-1 4 0,1 4-37,-14-4 6,-4 2-25,-2 2-8,-4 0 38,-2 1-8,14 8 0,-3 0 25,-4 1 1,0 0-23,-1 0 0,1 2-51,1 1 0,3 2 17,-19 0 34,2 3 0,0 2-3,21 1 0,-2 1-39,-1 1 0,0 2-104,1-1 1,2 3-57,5 0 1,2 3-555,-8 9-317,5 3-1873,-4 8 2946,13-7 0,1-1 0,-3 3 0,-4 4 0</inkml:trace>
  <inkml:trace contextRef="#ctx0" brushRef="#br0" timeOffset="59689">16325 10254 23478,'-1'36'1327,"-1"0"-1159,-1-2-118,0-1 74,2 13 111,0-11-39,8-3 292,10-17-169,17-15-84,18-14-73,-19 3 1,3-4-1206,13-13 0,7-7 0,-1 1 1043,-7 3 0,1 1 0,2-2 16,2-2 1,3-3 0,1 0 0,-3 3-426,3-2 1,-2 2 0,-1 1 408,-4 4 0,-2 1 0,-2 2 0,8-2 0,-4 4-6,-11 8 0,-3 3 12,16 0-6,11 8-56,-17 3 56,0 13 2740,-27 1-2757,-14 9 1794,-4-2-3082,-1 9-5231,-3 3 6536,-2-4 0,1-9 0,0-14 0</inkml:trace>
  <inkml:trace contextRef="#ctx0" brushRef="#br0" timeOffset="59855">17936 10200 13861,'0'0'0</inkml:trace>
  <inkml:trace contextRef="#ctx0" brushRef="#br0" timeOffset="62318">17167 12268 8360,'-38'0'0,"1"0"0,-24 0 0</inkml:trace>
  <inkml:trace contextRef="#ctx0" brushRef="#br0" timeOffset="62822">16541 12301 9458,'-46'3'1646,"0"0"1,-7 0 0,3-1-392,2-1 319,-12-1-129,26 0-173,6-1 139,3-2 51,1 0-420,8-1-690,4 2 108,7 0 330,13 1-729,8-2 51,15 0 0,12-1-69,4 1 1,12-2 0,5 0 0,2 1 0,-5-1-876,1 1 1,-2 0 0,1 1 0,6-1 861,-12 0 0,5 1 1,3-1-1,0 0 1,0 0-1,-2 1 1,-5 0-484,2 1 1,-4 0-1,-1 1 1,-1 0-1,1 0 486,1-1 1,0 1 0,1 1-1,-1-1 1,0 0-340,11 1 1,0 0 0,0-1 0,-1 1 305,-2 0 0,0 0 0,0 0 0,-1 0 47,-3 0 1,-1 0-1,-1 0 1,-1 0-45,10 0 1,-3 0 0,-1-1-94,-9 1 0,-3-1 0,-2 0 107,7 0 0,-3-1 698,-7-1 0,-3-1-614,18-2 1987,-17 2-2088,-19 1 2835,-20 3-2935,-3 0 1150,0 3-1308,0 4 90,3 5-1193,6 9-4733,8-6 6094,8-5 0,-10-6 0,-2-7 0</inkml:trace>
  <inkml:trace contextRef="#ctx0" brushRef="#br0" timeOffset="63619">22633 12509 24262,'58'-29'588,"-17"16"0,6 3-502,-1 6 0,5 3 0,3 0-1168,-7 0 1,3 0 0,1 1 0,2-1 1142,6 1 1,2-1 0,2 1 0,0-1-300,-11 1 0,2 0 1,0 0-1,-1 0 0,1 0 238,0 0 0,0 0 0,0 1 0,0-1 0,0-1-171,13 1 1,0-1-1,-1 0 1,0 0 184,-3 0 0,-2 0 0,1 0 0,2 0-14,0-1 0,4-1 0,0 1 0,-1-1 0,-5 1 12,-2-1 1,-3 1-1,-1-1 1,2 1 9,9-1 1,2 0-1,-1 1 1,-8-1-54,9 0 1,-7 0 175,-6 0 1,-4 0 552,-13 0 0,-3 0-704,19 0 1690,-27 0-2244,-18 3 2608,-11 0-3521,-10 6-2274,-18 6 3747,-4 2 0,-2-1 0,-3 3 0,-14 3 0</inkml:trace>
  <inkml:trace contextRef="#ctx0" brushRef="#br0" timeOffset="63934">23297 12457 24027,'61'-2'154,"1"0"0,0 0 0,-10 2 0,4 1 0,3 0 0,2 1 0,1 0 0,0-1-134,-5 1 1,2-1 0,0 0 0,0 1 0,1 0 0,0-1 0,0 1-822,1 0 0,1 0 1,0 1-1,0-1 1,-1 0-1,0 0 0,-1 0 808,4 0 1,1-1-1,0 1 1,-3-1 0,-3 0-1,-4 0-7,1 0 0,-6-1 0,-2 0 0,1 0 422,17 0 1,0 1-1,-6-2-156,5-2 0,-6 0 171,-2 1 0,-7-2-62,-12-5 561,-20 2-936,-17 5-263,-6 1-1204,-5 1-7081,-17 21 8548,6-7 0,-1 9 0,15-14 0</inkml:trace>
  <inkml:trace contextRef="#ctx0" brushRef="#br0" timeOffset="65767">25547 9748 24587,'-42'41'162,"-1"0"0,11-10 1,0 2-1,-3 4-127,-5 8 0,-2 5 0,-2 2 0,1-2-1003,4-4 0,0 0 1,0-1-1,0 0 965,-1 2 0,0 0 1,0 0-1,4-4-139,-1 0 0,3-2 0,4-5-180,5-6 1,2-3-441,-2 3 0,1 1-231,1-4 0,0-1-2188,-14 20 302,10-23 2879,8-20 0,11-6 0,3-7 0</inkml:trace>
  <inkml:trace contextRef="#ctx0" brushRef="#br0" timeOffset="66032">24515 10572 24872,'-5'47'351,"0"-1"0,1-8 1,-1-1-350,1 10 1,1 1 56,0 1 0,0-2-59,1-12 0,1-2 2,0 8 1,7-5 199,35-3 100,6-20-145,-7-15 0,2-7-980,-2-5 0,-1-5 890,5-7 0,1-3-67,2-2 0,0-3 0,1-1 0,-1-1-40,-3 1 1,2-2-813,-11 8 1,0-1 0,2-1 851,5-4 0,2-2 0,-5 3 0,1 0 0,-4 2 0,1 1 0,1-1 0</inkml:trace>
  <inkml:trace contextRef="#ctx0" brushRef="#br0" timeOffset="68207">26819 10125 15776,'-11'-40'1309,"0"0"0,1 4 0,7 4 863,26-2-760,-7 1-790,-13 2-488,-21 13 68,-23 16-157,-10 16 19,12 5 1,2 7-15,9 6 0,4 3-50,-3 2 0,6 0-169,17 2 1,9-1 79,24 19-242,-6-27 1,3-2 95,4 0 0,1 1 69,-1-2 1,-1 0 53,-3-4 0,-2 1 118,10 26 1562,-60-18-1022,-10-17 0,-10-5-386,-3-5 0,-4-3-473,-9-1 0,2-2 327,20 1 0,4-2-1241,-24 0 1227,114-17 0,-52 13 0,41-3 0,-1 1 0</inkml:trace>
  <inkml:trace contextRef="#ctx0" brushRef="#br0" timeOffset="69590">27361 10185 25590,'-26'47'23,"1"1"1,-1 0 0,-7 7 0,8-3-108,20-14 0,8-5-74,11 2-4,9-15 112,11-9 10,4-11 24,14-37 35,-29 6 1,-3-5-4,0-4 1,-3-2-238,-5-6 0,-6 0 195,-3 13 1,-7 0 25,-7-5 0,-8 3-72,-27-8 49,15 29 1,0 7-40,-12 22 57,19 20 5,40 1 0,13-3-68,27-5 124,-23-17 0,3-1-56,4-3 0,0-2-324,3 0 1,0-3 359,0-3 1,2-3-6,15-6 0,0-3-29,-17 3 1,-1-3 106,10-3 1,-3-1-105,1-4 153,-12 9-225,-19 8 67,-9 24 309,-14 2-376,-1 12 561,0-12-741,3-5 23,1-6 62,4-5 56,5-23 122,-3-12 74,0-15-45,-15 11-6,-9 14 6,-11 18 190,-22 39-143,26-6 1,3 4-71,-1 3 1,3 3-109,5 4 1,6-1 85,14 14-20,16-24 1,6-4-32,21 7-39,-8-17 1,4-5 44,5-10 0,1-7 20,0-11 0,-1-5 25,0 3 0,-2-4-14,-7-10 0,-7-3 92,4-21 42,-19 20 1,-3 0-20,1-10 73,-2 0-169,-25 41 181,1 18-186,-10 17 5,7 14-5,6 5 129,6 1-179,15-3 316,11-5-382,10-21 1,8-5-31,9-4 1,5-5-342,-7-5 0,3-1 0,-2-4 459,15-5 0,-3-6 28,-2-4 0,-5-6-19,-19 1 1,-4-5 29,4-10 1,-5-4 80,-10 5 1,-4-1-77,-2 3 1,-7 3 129,-24-7-62,-21 30-33,-12 17 67,-5 10-76,26-2 0,0 2 649,3 1 0,1 3-635,-3 8 0,3 2 9,-3 23 19,25-6-45,26-25-5,24-29-34,3-14 92,-16-5 0,1-3 82,-3-2 0,-2-1 13,2 0 1,-3 1-110,4-7-44,-21 24 72,-12 23-123,-1 7 17,0 13-39,20 21 78,24-9-22,-17-24 0,2-2-323,7-6 1,1-6 300,24-12 5,0-12-56,-30 5 1,0-6 111,11-18 0,-2-6-56,-10 8 0,-1-3-217,9-15 1,-3-5 253,-15 13 0,-2-3 1,-3 1-495,2-7 0,-3-1 457,-3 7 0,-1-1 0,-4 4-34,-3 1 1,-6 3 605,-12-24-572,-12 22 186,-34 34-228,29 29 0,2 12 5,-4 18 1,4 8-293,9 2 0,6 3 327,8-17 0,2 1 0,3-3-46,4 6 1,3 0-254,3-8 0,1 3 0,4-2-1231,9 14 0,6-2-1473,11 0 0,5-7-483,-11-18 0,2-8 3488,-1-14 0,-2-7 0,-8-3 0,-8-4 0</inkml:trace>
  <inkml:trace contextRef="#ctx0" brushRef="#br0" timeOffset="69759">28871 9568 23220,'-20'53'-1742,"-1"1"0,2-14 0,6-7 0,13-8 0</inkml:trace>
  <inkml:trace contextRef="#ctx0" brushRef="#br0" timeOffset="70959">27851 11181 26306,'-11'53'149,"1"0"1,0-3-1,0-2-149,3-13 0,0-2 73,-1 29-45,20 2 23,38-30-1,6-17-17,0-35 1,0-13-570,-19 5 1,-3-3 560,12-13 0,0-5-25,-8 0 0,-4-1 289,-8 10 0,-1 1-261,-3 2 0,-3 7 56,-7 15-73,-21 39-11,-4 18-5,1 9-46,4 1-58,8-19 0,6-1 866,24 16-813,1-7 56,31-29 56,-25-24-51,13-10-5,0-24 11,-2 0-11,-4 6 0,-15 14-28,-20 26 34,-6 14-6,-2 11 28,-1 27-62,0-5 79,16-4-39,0-21 22,16-22-28,-2-12 84,0-8-84,1-6 0,9-10-34,-13 11 34,3 0-39,-16 15 39,-4 5-134,-3 2 122,-1 4-340,-1 4-556,7 5 516,11-1 359,4-2-69,10-6 102,-4-10 0,-1 0 0,-3-5 102,-6 5-97,-8 3 225,-2 16-135,1 15-431,19 9-269,2-5-314,19-13-391,-4-21-390,-12-12 0,1-9 336,1-9 0,0-9 765,-8 2 0,0-6 1,-2 0 781,-6 7 0,-2-1 0,-2 0 466,7-24 1,-5 4 324,-10 21 1,-2 4 879,1-20-616,-6 24-28,-9 16-247,-7 32-240,-7 14-286,-7 27-244,6-4 0,0 4-174,5-13 1,1 1-354,-4 16 0,2-1 334,6-21 0,2-1 576,1 5 1,2-3-599,0 10 156,14-21-10,4-43 55,14-26-28,-2-8 151,5-1-218,0 4-78,5 7 757,0 11-1015,21 12-958,-15 11-1512,9 12-1641,-30 8 4363,-8 8 0,-10-11 0,-3-1 0</inkml:trace>
  <inkml:trace contextRef="#ctx0" brushRef="#br0" timeOffset="71112">29168 10882 24122,'51'7'-1654,"0"0"0,15 0 1,-36-1-1</inkml:trace>
  <inkml:trace contextRef="#ctx0" brushRef="#br0" timeOffset="71290">30306 11248 20716,'-12'39'-1905,"-1"0"1,-1 15 0,4-39 0</inkml:trace>
  <inkml:trace contextRef="#ctx0" brushRef="#br0" timeOffset="71527">28936 11898 27158,'60'-14'67,"0"0"0,-14 4 0,0 1 0,5-1-181,3 2 1,6 0 0,0 1 0,-3 0-1166,0 0 0,-3 0 0,1 1 1038,12-2 0,2 1 1,-10 2-444,-17 1 0,-8 2 132,12 0-2753,-18 1 652,-24 1 2653,-54 13 0,27-10 0,-31 10 0</inkml:trace>
  <inkml:trace contextRef="#ctx0" brushRef="#br0" timeOffset="71707">28517 12183 26950,'65'-10'71,"1"1"0,-1-1 0,-14 2 0,1 0 0,-1 1 0,1-1-147,-3 2 1,0 0-1,1 0 1,2-1-2383,12-2 0,3-1 1,-1 0-1,-3 1 508,-1 0 0,-3 0 0,2 0 1950,-6 1 0,3-1 0,-2 1 0,-11 1 0,-8 1 0,-6 2 0,29-4 0</inkml:trace>
  <inkml:trace contextRef="#ctx0" brushRef="#br0" timeOffset="71825">29985 12054 24923,'42'7'-1328,"0"0"1,18 7-1,-46-17 1</inkml:trace>
  <inkml:trace contextRef="#ctx0" brushRef="#br0" timeOffset="74482">2255 13291 16314,'-34'25'1454,"-1"1"1,4-2-1,7-7 770,15-12-1311,4-2-202,0-2-274,4 0 129,0-1-364,7 0 24,27 0 1,18-1-146,3-1 0,12-3 1,5 1-1,0 0-709,-13 2 0,1-1 0,1 1 0,3 0 0,2-1 648,-4 1 1,3-2 0,3 1 0,0-1 0,1 1 0,-2 0 0,-2 0-354,3 0 1,-2 1 0,-1 0-1,0 0 1,1 0 0,0 1 332,-7-1 0,0 0 0,1 1 0,0 0 0,-1-1 0,1 1 0,-1 0-193,0 0 1,-2 0-1,0 0 1,1 0 0,0 0-1,2 0 1,1 0 191,2 0 0,3 0 0,1 0 1,1-1-1,0 1 0,-1 0 1,-1-1-1,-2 1-85,0-1 0,-2 0 1,-1 0-1,-1 0 1,0 0-1,0 0 1,0 0 73,9-1 1,2 1 0,0-1 0,-3 0 0,-4 1-1,-5-1-5,16-2 1,-8 1-1,-11-1-134,10-4 1321,-55 3-1691,-7-1 1716,-18-1-5346,-36-8 4151,2 11 0,-11 3 0,7 0 0,12-4 0,1 1 0,-5 4 0,0 1 0,0 0 0</inkml:trace>
  <inkml:trace contextRef="#ctx0" brushRef="#br0" timeOffset="74898">2228 13616 17865,'-39'2'2106,"0"0"0,-21 2-1467,48-4-392,9 1 772,47-1-657,3-1 0,12 1 0,2-2-1312,-10 0 1,0-1 0,3 0 0,4 0 1009,-6 1 1,5-1 0,1 0-1,2 0 1,0 0 0,-2 0-223,-1-1 0,0 1 0,0-2 0,0 1 0,0 0 0,2 0 167,2 0 1,1 0-1,1 0 1,0 0 0,1 0-1,0 1 22,-8 0 0,-1 0 1,1 0-1,1 0 0,0 1 1,3-1-1,1 1 4,0-1 0,2 1 0,3-1 0,1 1 0,1 0 0,-1 0 1,0 0-1,-3-1 0,-2 1-234,4 0 1,-4 0 0,-1 0-1,0 0 1,0 0 0,1 0 0,2 0 202,-6 0 0,2 0 0,2 0 0,0 0 0,0 0 0,0 0 0,-2 0 0,0-1 0,-3 1-133,5-2 1,-1 0 0,-1 0 0,-1 0 0,-3-1 0,-1 1 0,-2 0 134,15-2 1,-5 1 0,-1-1 0,0 0 181,7-1 1,2-1 0,-4 0 0,-10 1-31,-6-1 0,-10 0 1684,15-5-1726,-29 7 1819,-11 0-1870,-12 5 2151,-2 0-3404,-1 3 674,3 5 518,6 7 0,-4-5 0,2 1 0</inkml:trace>
  <inkml:trace contextRef="#ctx0" brushRef="#br0" timeOffset="75079">7379 13353 17249,'0'0'0</inkml:trace>
  <inkml:trace contextRef="#ctx0" brushRef="#br0" timeOffset="78637">13221 15452 23377,'56'-5'1232,"3"1"-924,-2 2-1121,-23 1 1,2 1 955,8-1 0,2 1-104,6 0 0,6 0 67,-7 0 1,6 0-1,2 0 1,-3 0-751,6-1 1,-3 1 0,4 1 683,0-1 1,4 1 0,0 0-1,-4 1-25,-1-1 0,-3 1 0,0 0-13,1 0 0,0 1 0,0-1 12,0 1 1,0-2 0,1 1-165,1 0 0,0-1 0,0 0 161,0 0 0,0-1 0,5 1-9,-14-1 0,4 0 1,1 1-1,-1-1 0,-2 0-9,0-1 0,-3-1 0,0 1 0,3 0-359,-1-1 0,3 1 0,0 0 0,-1 0 0,-4-2 366,12-1 0,-4-1 0,-1 0-17,-2 0 0,0 0 0,-1-1 89,-6 1 0,0-1 1,0-1-57,2 0 1,1-1 0,-1 1-14,-7 0 1,-2 1 0,1 0-4,9-2 0,1 0 0,-3 2-23,4 0 1,-2 1 22,2 0 0,-4 2 0,15 2 20,-26 0 0,0 1-43,14 2 23,9 2 0,-28 3 1194,-3 3-1183,12 5-11,-10-3 1274,11 4-1263,-15-8 3028,12 1-3084,-7-5 490,2 0-1291,-17-4-986,-12-3-4939,-6-5 6771,-2-6 0,0 4 0,0 1 0</inkml:trace>
  <inkml:trace contextRef="#ctx0" brushRef="#br0" timeOffset="79705">21180 15361 23052,'46'-4'359,"-1"0"0,1-1 1,10 2-1,5 1 1,2 0-1,-3 0-264,4 1 1,-3 1-1,5-1-1068,-11 1 0,5 0 0,1 0 1,-1 0-1,-1-1 985,2 0 1,-2 0 0,0-1 0,4 0 8,-9 0 0,3-1 1,2 1-1,0-1 1,1-1-1,0 1-235,1-1 0,0-1 0,1 0 0,-1 0 0,1 0 0,-1 0 221,-1 1 1,-1-1-1,1 0 1,-1 0-1,0 1 1,-2-1-8,8-1 0,1 0 0,-2 0 0,-3 1 0,-3 0 48,10-1 0,-6 1 1,0 0-21,-2 2 0,0-1 0,-2 1-43,-2 0 0,-1 1 0,-1 0 15,-2-1 0,0 1 0,-1 0-104,-3 0 1,-1 1-1,2-1 115,7 0 0,1-1 1,-1 0-9,-7 1 1,-2 0 0,-1 0 12,1-1 1,0 1 0,-3-1 5,10 0 1,-3 1-23,-12 0 0,0 0 666,0 1 1,-1 0-684,-1 0 0,0 1 1258,5 0 1,1 0-1225,-3 0 0,-2 0-23,-2 0 0,-1 0 6,21 0 1743,-22 1-1776,-5 0 744,-4 1-717,-5 0 354,-5 0-444,-5-2-536,-6 1 373,-2-1-1611,-2 0-1171,-10 0-3048,-2 0 6089,-10-1 0,9 1 0,4-1 0</inkml:trace>
  <inkml:trace contextRef="#ctx0" brushRef="#br0" timeOffset="79873">25643 15421 10674,'0'0'0</inkml:trace>
  <inkml:trace contextRef="#ctx0" brushRef="#br0" timeOffset="81222">3456 16281 21797,'50'14'2246,"2"-1"-1635,-10-10-225,11 0 7,11-2-231,-22 0 1,6 0-1,3-2-1268,1 1 1,4-1 0,2-1 0,-1 1 1141,1-1 0,0 1 1,1-1-1,2 0-3,-6 0 1,2 0 0,0-1 0,-1 1-1,-3-1-81,0 0 1,-3 0 0,0 0 0,4 0 58,6-1 0,3 0 0,2 0 1,3 0-1,0 0-2,-13 2 1,1-1 0,1 0-1,1 0 1,0 0 0,0 0-1,0 1-159,1-1 0,0 0 0,0 1 0,0-1 0,0 1 0,0-1 0,1 1 150,2 0 0,0 0 0,2-1 0,-1 1 0,-1 1 0,-2-1 0,-2 0 0,8 1 0,-4 0 0,0 0 0,-2 1 0,1-1-2,-2 0 1,1 1 0,-1-1 0,-1 0 0,1 1-243,-4-1 0,0 1 1,-1-1-1,0 1 0,-1 0 244,9-1 0,-2 1 0,0 0 0,-2-1 133,-5 1 0,-1-1 0,-1 1 0,0-1-230,2 1 0,1 0 1,-2 0-1,-2 0-237,1 0 0,-3-1 0,0 1-492,19 0 0,-6 0-737,-23 1 0,-5 0-2777,9 4 4810,-8 0 1,-15 0 0,-9-2 0</inkml:trace>
  <inkml:trace contextRef="#ctx0" brushRef="#br0" timeOffset="81920">10345 16470 23595,'61'-3'135,"1"-1"0,-1 1 0,1-1 0,-10 2 1,0-1-1,0 1 0,3-1 0,3 1-85,-3 1 0,3 0 1,2-1-1,2 1 1,0 0-1,1 0 1,-2 0-854,3-1 0,0 1 0,1-1 0,0 0 0,0 0 0,0 1 0,0-1 807,0 0 0,1 1 0,0-1 0,0 1 0,0-1 0,-2 0 0,-1 0-134,2 0 0,1-1 0,-2 0 0,-1 1 0,-4-1 0,-3 0 131,0-1 1,-4 1-1,-2-1 1,1 0 222,1-1 0,1 0 0,-2-1 0,-3 1 9,19-4 0,-6-1 110,-3 0 0,-11-1-236,-16-2 2173,-24 2-3265,-23 6-2886,-19 1 1,-6 2 3870,6 1 0,-1 0 0,-5 0 0,2 0 0,2 1 0</inkml:trace>
  <inkml:trace contextRef="#ctx0" brushRef="#br0" timeOffset="82288">10626 16432 19949,'-39'-3'2716,"0"-1"1,-18-3-2157,96 0-386,-5 4 0,8 1-1482,9 0 0,8 1 0,1 0 1368,-10 1 0,0-1 0,3 1 1,5 0-11,-1 0 0,4 0 1,4 0-1,2 0 1,0 0-1,-1 0-22,-9 0 1,0-1 0,0 1 0,0-1 0,1 0 0,1 0 0,2 0-265,0 0 1,2-1-1,2 1 1,0-1-1,0 0 1,-1 0-1,-2 0 1,-3 0 241,4 0 1,-1-1-1,-3 1 1,-1-1-1,-1 0 1,-1 0-5,4-1 0,-1 0 0,-2-1 1,-3 1-1,-5-1 174,3 0 1,-5 0-1,-3 0-176,11-2 0,-5 1 17,-12 1 0,-2-1-14,1 0 0,-3-1 1466,15-3-1603,-8-1 2582,-22 6-3933,-26 4-1237,-21 4 2722,-5 3 0,0 1 0,-6-1 0,-11 6 0</inkml:trace>
  <inkml:trace contextRef="#ctx0" brushRef="#br0" timeOffset="82638">11027 16410 22867,'60'-6'239,"1"-1"0,0 1 0,-3 2 1,7 1-1,2 0 0,0 0 1,-4 1-1607,2 1 1,-4 0 0,2 1 0,3-1 1391,-10 1 0,3 0 1,2 0-1,0 0 0,1 0 1,-2-1-18,-2 1 0,0-1 1,0 0-1,-1 0 1,0 0-1,0 0-214,6 0 1,-1-1 0,0-1-1,-1 1 1,0 0 218,-3 0 1,1 0-1,-1 0 1,-2-1-1,-3 1 211,16-2 0,-4-1 1,-11 1-223,-17 1 1,-7-1 143,15-2 207,-17 1 2253,-7 0-2265,-10 1 2583,-4 2-7870,-12 1 5172,-1 4 1,-1-2-1,3 2 1</inkml:trace>
  <inkml:trace contextRef="#ctx0" brushRef="#br0" timeOffset="83638">16465 14229 25758,'35'1'462,"-1"0"0,21 10-418,-48 27-4,0 1 44,10 15 33,28-14-114,-17-20 0,5-5-546,16-8 0,6-8 545,5-8 1,7-8-3,-12 0 0,8-3 0,0-2 0,-3 1-5,-10 2 1,-3 0 0,1 0 0,1-2-295,0 0 0,3-1 1,0-1-1,-1 0 0,-2-1 307,6-4 1,-1-1-1,-2-1 1,-2 2 0,6-3 0,-2 0 1,-1 2-10,0-1 0,0 1 0,-5 3 0,2 1 0,-7 5 39,2 7-44,-1 2 5,-7 6-12,-6 1-55,-10 4 28,2 5 567,-10 2-1900,3 5-217,-10 2 1589,-2 0 0,-4-6 0,0-2 0</inkml:trace>
  <inkml:trace contextRef="#ctx0" brushRef="#br0" timeOffset="88458">19681 16272 25858,'32'-10'244,"1"-1"1,12 1 0,5 3-229,-3 4 1,4 2 0,2 1-1225,-5-1 1,2 0 0,2 1 0,1-1 1207,6 0 0,1 1 0,3-1 0,4 0 12,-6 1 0,4-1 0,1 1 0,3 0 1,-1-1-1,0 1-218,-8-1 0,0 0 0,0 0 0,1 0 0,-1 0 0,0 0 0,0 0 210,0 1 0,-1-1 0,1 0 0,-1 0 0,0 0 0,-2 0 0,0 0-26,4 0 0,-1 0 1,0-1-1,-2 1 1,-3 0-1,-3 0 22,15-1 0,-5 0 0,-1 0-169,0 0 1,-1 1 0,-4-1 184,-3-1 1,-3 1 606,0-1 1,-5 1-170,3-3 1835,-19 2-2200,0 0 2045,-22 2-2083,-3 1 1409,-1 0-1460,2 0-263,6 5-1972,12 9 2235,2 0 0,-5 0 0,-6-9 0</inkml:trace>
  <inkml:trace contextRef="#ctx0" brushRef="#br0" timeOffset="88608">23591 16461 16734,'0'0'0</inkml:trace>
  <inkml:trace contextRef="#ctx0" brushRef="#br0" timeOffset="89641">5158 17261 21024,'0'26'2487,"6"-4"-1535,42-7-823,15-7-1591,-8-3 1,7-2 1461,-15-1 0,2-2 0,6-1 9,-4 0 0,5-1 0,3 0 0,0-1 0,-2 1-101,7 1 1,-2 0 0,0 0 0,1 0-54,4-1 1,1-1 0,-2 0 0,-7 1-89,14 0 1,-15 2-356,-13 0 494,-34 1-2679,-16 6 2773,-22 6 0,13-3 0,-11 1 0</inkml:trace>
  <inkml:trace contextRef="#ctx0" brushRef="#br0" timeOffset="90278">10485 17453 18128,'-36'1'2022,"-1"0"1,-21 2-993,50-3-78,3 1-184,4-1-522,14-1-58,27-5 0,12-3-172,9 3 1,8 0-768,-16 0 0,5-1 0,3 1 1,0 0 762,3 1 1,0 2-1,3-1 1,4 1 3,-14 1 1,4 0 0,2 0 0,1 0 0,2 1 0,-1-1 0,0 1-13,-8 0 1,1 0 0,0 0 0,0 0 0,0 1 0,1-1 0,0 1 0,2-1 0,-2 1 0,1 0 0,2 0 0,1-1 0,-1 1 0,0 0 0,-2 0 0,-2 0 0,-2 0 10,10 0 1,-2 0 0,-2 0 0,-2 0 0,-2 1 0,-2-1-4,12 0 1,-2 1 0,-5-1-1,-10 1-12,-3-1 0,-9 0 387,8-5-387,-30-2-39,-28-6-981,-21 1-985,-27 2 1808,-2 9 1,-13 3 0,11-1 0,24-2-1,1 1 1,-16 3 0,0-1 0,0 1-1</inkml:trace>
  <inkml:trace contextRef="#ctx0" brushRef="#br0" timeOffset="90625">10684 17618 17120,'-58'-14'2558,"0"1"0,16 3 0,7 0-2138,8-7-218,54 6 28,35-1-102,-3 4 1,14 1-737,-18 3 0,9 0 0,4 0 0,3 0 0,0 1 640,-13 0 1,1 1 0,2-1 0,0 1 0,1 0 0,0-1-1,0 1-278,1 0 1,2-1 0,-1 1 0,1-1 0,-1 1 0,0-1 0,0 1 245,-2 1 1,0-1 0,1 0 0,-2 1 0,0-1 0,-3 1-1,-3 0-259,3-1 0,-4 1 0,-1 0 1,-2-1-1,1 1 296,9-1 1,0 0 0,-1 1 0,-1-2-249,-7 1 1,-1 0-1,-1 0 1,-1 0 228,6-2 1,-2 1 0,-3-1 568,7-1 1,-5-1-300,-8-1 0,-5-2 2139,10-6-2298,-15 1 1962,-19 6-2236,-12 6 1687,0 2-4258,13 6 2725,21 10 1,-16-6 0,10 4 0</inkml:trace>
  <inkml:trace contextRef="#ctx0" brushRef="#br0" timeOffset="90811">14625 17580 8674,'0'0'0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4:00:47.627"/>
    </inkml:context>
    <inkml:brush xml:id="br0">
      <inkml:brushProperty name="width" value="0.09071" units="cm"/>
      <inkml:brushProperty name="height" value="0.09071" units="cm"/>
      <inkml:brushProperty name="color" value="#FF0000"/>
    </inkml:brush>
  </inkml:definitions>
  <inkml:trace contextRef="#ctx0" brushRef="#br0">8814 3033 24514,'-18'-15'980,"27"3"-879,27 8 0,13 4-1519,-4 0 0,4-1 0,4 0 1429,-3 1 0,2 0 0,3-1 1,1 1-351,-4 0 1,2 0 0,1 0-1,1 0 1,0 0 339,4 0 0,0 0 0,1 1 0,3-1 1,2-1-2,-6 1 1,2 0 0,3-1 0,1 1 0,0-1-1,-1 0 1,0 0-93,-2 0 1,0 0-1,0-1 1,0 0 0,-1 0-1,0 0 1,0 0 91,-4 1 0,1-1 0,0 0 0,-1 0 0,-1 1 0,-1-2 0,-2 1-123,9-2 1,0 1 0,-2-1-1,-5 0 1,-7-1 124,16-2 1,-11-1 433,-13 0 0,-5 0-442,11-8 1071,-16-7-5366,-50 1 4301,-29 13 0,-22 5 0,9 0 0,21-2 0,1 1 0,-22 5 0,1 0 0,-1 0 0</inkml:trace>
  <inkml:trace contextRef="#ctx0" brushRef="#br0" timeOffset="365">8591 3496 23075,'58'-15'171,"0"0"0,-1 0 0,1 0 0,5 0 1,1 0-1,1 1 0,0 2-963,-10 4 0,-2 1 1,2 1-1,3 1 0,3-1 819,-7 1 0,3-1 1,3 2-1,1-1 0,1 0 1,0 0-1,-3 1 1,-1 0-335,6-1 0,-3 1 0,0 0 1,-1 1-1,2-1 0,2 0 307,-5 1 0,2 0 0,1-1 0,2 1 0,-1 0 0,-2 0 0,-2 0 0,-3 0 6,10 0 1,-4 1 0,-2-1 0,0 1 0,3-1 3,-4 0 0,2 0 1,1-1-1,-1 1 0,-2-1 1,-4 1-11,5-2 0,-5 1 0,-1 0 0,1-1 8,4 0 0,2 1 1,-4-2-1,-8-1 213,-1-3 1,-9-1 663,12-7 515,-16 0-1400,-19 8 1763,-14 6-6585,3 20 5311,11-1 1,-7 4-1,6-8 1</inkml:trace>
  <inkml:trace contextRef="#ctx0" brushRef="#br0" timeOffset="533">12542 3498 15743,'0'0'0</inkml:trace>
  <inkml:trace contextRef="#ctx0" brushRef="#br0" timeOffset="4049">5713 5007 17899,'-27'-4'1468,"5"1"-903,22 3 2606,0 0-2796,23-4-291,-1 1 201,27-2-159,-12 1 0,5 1-28,14-1 0,8 0-388,-15 2 1,6-1-1,2 1 1,2-1 326,-4 1 0,3 0 0,1 0 0,-1 1 0,0-1-603,9 1 1,-1-1 0,-1 1-1,1 0 566,0-1 0,2 1 0,-2 0 0,-5-1 15,-2 1 0,-4 0 0,4 0-240,0 0 0,4-1 1,2 1-1,0-1 226,-9 1 0,-1 0 0,1 0 0,2 0 1,1 0 8,0 0 0,3 0 0,1 0 1,-1 0-1,0 1 0,-3-1-312,1 0 0,-2 1 0,-2-1 0,0 0 0,0 1 290,10-1 1,1 1 0,-3-1 0,-5 1 9,-2-1 0,-4 1 1,2-1-4,1-1 0,2 1 0,1-1 1,1 0 23,1 0 1,0-1-1,1 0 1,3 0-20,-4 0 0,3 0 0,1 0 0,-1 0 0,0-1-4,-2 1 1,0-1 0,0 0-1,-2 1 1,-2-1 112,0 1 0,-2-1 0,-2 1 0,-2 0-109,11 0 0,-3 0 0,-6 0 11,-9 1 0,-1 1 317,10 0 0,3 0-362,7 1 1,4-1 46,-11 1 0,3 0 0,-1 0 312,-7 0 1,-2 0 0,0 0-312,0 1 1,0-1 0,-3 1-21,5 1 1,-2 0 5,1 1 0,0 1 0,0-1 0,2 1 171,-7 0 0,3 0 1,1 0-172,-1 0 0,0 0 0,2 0-15,7 0 0,2 1 0,-3-2 15,9 2 0,-5-2 0,-7 0 0,-5 0-34,16-1 776,-22-1 0,2 0-717,1 0 0,0-1-3,-2 1 1,0-1-143,-3 0 1,-3 0 119,12 0 1192,-4 0-1114,-4 0 532,-3 0-610,-4 0 6,17 0-6,4 0 261,-22 0 1,1 0-262,26 0 5,-22 0 292,-13 0-201,-20 0-96,-2 0-1686,-4 0 1686,-12 0 0,9 0 0,-9 0 0</inkml:trace>
  <inkml:trace contextRef="#ctx0" brushRef="#br0" timeOffset="5842">11945 8146 21831,'44'-17'636,"-1"6"0,7 3-427,3 2 0,6 2 0,1 0-1492,1-1 0,0 1 0,3-1 1343,-6 2 0,3-1 0,0 1 1,-3 0 64,5 0 0,-3-1 0,0 1-92,-2 0 1,0 1 0,-1-1 44,-1 0 0,0 0 1,-1 1-3,-3-1 1,0 1-1,-1 0-33,0-1 1,0 1 0,2-1 6,-1 1 1,2-1 0,2 0 0,0 0-16,3 0 0,0 0 0,3 0 0,1-1-29,0 0 1,3-1 0,1 0-1,-1 0 1,-2 1-258,4-1 0,-3 1 0,0 0 0,0-1 280,1 0 1,0 0-1,-2 0 1,-2 0-19,0 2 0,-3 0 1,4 1-187,-2 0 1,4 0 0,1 1 0,0 0 153,0 0 0,0 0 0,0 1 0,1 0 5,-1-1 1,0 1 0,-1 0 0,-1 0 15,-5-1 0,0 1 0,-2 1 0,-4-1 22,-1 0 1,-3 0-1,-1 0-143,0 0 0,0 0 0,-1 0 121,0 0 0,-1 0 0,0 0 290,-1 0 1,0 0 0,-1 0-300,21-1 1,2 1 113,-8-1 1,5-1 0,-1 1-104,2 0 0,-1 1 0,1-1-15,1-1 0,-1 1 0,-1 0 297,-6 1 0,-2 0 0,-4-1-284,1 1 0,-3 0-34,0 0 1,-1-1 507,0 1 1,3-1-475,-1 0 0,4 1 0,-1-1 5,-5 0 1,-1 0 0,1 1-6,3-1 0,1 1 0,-2-1 49,11 0 1,-4 1-89,-9-1 0,-2 1 22,4 0 0,2-1-25,0 1 0,2 0 25,-2 0 1,1 0-80,-3 0 1,2 0 105,-6 0 0,3 0 0,-1 0-89,1 0 1,0 0-1,0 0 55,0 1 0,-1-1 0,0 1 174,18 0 1,-4 1-151,-19-1 0,-2 0 25,0 0 1,1 0 144,-3-1 0,2 0-170,12 0 0,2 0 34,-3-1 0,0-1 41,9-1 1,-1-1 218,-18 1 0,-2-1-258,-6-1 0,-4-1 353,5 2-389,-5-2 792,-6 3-780,-2-1 63,-8 2-343,-1 0-2208,-11 2 2476,-1 0 0,-2 0 0,0 0 0</inkml:trace>
  <inkml:trace contextRef="#ctx0" brushRef="#br0" timeOffset="11526">10512 11283 15939,'-28'-1'2385,"5"0"-1689,22 0 1935,-1 0-2379,6 0-235,7 1 101,11-2 17,35 0-76,-15 1 0,4-1 60,-2 1 0,2 0 1,0 0-591,17-1 0,-1 0 608,4 1 1,0 0 21,-12 0 1,-1 1-85,7 0 1,2 0 58,-17 0 1,1 0-1,4 0-59,2 0 1,4 0 0,2 0 0,-2 0-11,-1 0 1,-1 1 0,2-1 0,1 1-41,-3 0 1,3-1 0,0 1 0,0 0 0,-4 0-539,15 1 0,-4 0 1,-1-1 560,-2 1 1,0 0-1,-5 0-48,6 0 0,0 0-150,-5 0 1,4-1 0,0 0 194,3 1 0,0 0 0,3-1-8,-6 0 1,3 0 0,1 0 0,-4 0-389,6-1 1,-2 1 0,-2 0 350,-1-1 0,-1 0 0,-3 0 0,3 0 0,1 0 87,-6-1 0,3 1 1,1 0-85,-1-2 1,1 0 0,1 0 31,-11 1 0,1 0 0,0-1 0,0 0-35,1 0 0,1-1 0,-1 0 0,-3 0 9,5 1 0,-3-1 1,1 0 27,6 0 0,2 0 0,-2 1-37,-9-1 0,-2 1 0,3 1 28,13-1 0,3 1 0,0 0-129,-1 1 1,-1-1-1,3 0 88,-9 1 1,3 0-1,0 0 1,-3 0 23,5 0 0,-3 0 1,-1 0-12,-1 1 0,-1 0 0,-3-1 0,3 1 0,-3 1 30,-2-1 1,-2 1-70,-7 0 0,1 0 474,11 0 1,2 0-478,8 0 0,1 0 42,-3 0 0,2-1-2,-10 0 0,3-1 1,-5 1-5,-7-1 0,-2 0 6,11-1 0,-3-1 0,8-2 482,-10-3-685,3-3-1014,-17-2-4356,-6 1 5854,-18-1 1,-11 7 0,-1 0 0</inkml:trace>
  <inkml:trace contextRef="#ctx0" brushRef="#br0" timeOffset="12291">17798 11203 21360,'56'-1'509,"0"1"1,-1-1 0,-3 0 0,0 1 0,1 0-357,7-1 0,3 1 0,5 0-817,-12 0 0,3 0 0,3 1 1,2-1-1,-1 1 682,-6-1 1,0 0 0,1 0-1,1 1 1,1-2 0,2 1-324,-1-1 1,4 0 0,0 0 0,1-1 0,0 0 0,-3 1-1,-2-1 305,9 0 0,-2 1 0,-3-1 0,0 0 0,-3-1 26,7-1 1,-1-1 0,-4 0 0,-6 0 437,11-2 0,-7 0-397,-4 0 1,-5-1 58,-12 1 0,-4-1 59,-2 1 0,-4 0 1258,2-4-1443,-16 6 3287,-15 4-3320,0 1-4,-1 2-848,3 13-605,-1 4-3378,0 9 4868,-2-6 0,-1-10 0,0-7 0</inkml:trace>
  <inkml:trace contextRef="#ctx0" brushRef="#br0" timeOffset="12673">20848 11167 22727,'46'-8'276,"0"-1"1,-2 1-1,1 2-119,4 5 0,0 2-709,-8-1 1,-1 0 601,17 0 1,-2 0-4,-14 0 1,-3 0 114,-2 0 1,0 0-79,30 0 294,-32-2 0,0 0-35,12-1-111,-7-1-232,-24 2-40,-12 2-442,-3 0-204,-10 4-3845,-16 5 1495,-20 1 3036,2-3 0,1-1 0,-1 0 0,-13-1 0</inkml:trace>
  <inkml:trace contextRef="#ctx0" brushRef="#br0" timeOffset="13407">22432 11121 18520,'19'3'1379,"-9"1"-1222,-29-1-107,-6 1-44,-27 0 100,-13 2-103,32-3 0,-1-1 148,-28 2 448,27-3 869,12 0-169,30-1-840,48 0-428,-23 0 0,5-1 28,7 0 1,5-1 0,-3 0-299,-1 0 0,-1-1 239,12-1 0,0-1 64,-14 1 0,-4 0-92,12-3 12,-17 1 16,-46 4 0,-31 1 33,9 1 1,-5 0-218,-11 0 1,-6 0 0,-1 0 185,1 0 0,0 0 0,-2 0 33,-7 0 0,-1 0 1,5 0 62,-6 0 0,10 0 70,-1 0 940,40 0-946,34 1-95,34 2-34,10 0 1,8 1-221,-21-2 1,0 0 0,1 0 202,10 0 1,1 0 0,-4-1-17,2 0 0,-7 0 0,-9-1 0,-8 0-50,-9 0-303,-23-8-1742,-26-1 0,-15-1 2095,-12-5 0,-1-1 0,10 5 0,2 1 0,1 1 0,1-1 0</inkml:trace>
  <inkml:trace contextRef="#ctx0" brushRef="#br0" timeOffset="14173">16610 9672 23489,'41'22'405,"0"0"0,-3-2 0,-8 3-2,-15 28-235,-6 2-89,-4 6 414,1-22-123,6-18 95,12-15-264,8-12 1,9-7-111,4-3 1,7-5-1,1-2-983,4-2 1,2-2 0,2-1 896,-15 6 1,2-1-1,1-1 1,1 1 0,-3 0 6,8-4 1,-2 1-1,1 0 1,-1 1-13,1-1 0,1 1 0,0 0 0,-2 1 0,-2 2 0,-1 1 0,0 0 0,1 1 14,4 0 0,1 0 0,-1 1 0,-4 1-60,1 1 0,-3 2 0,-1 1 51,2-1 1,0 1-1,-6 2-5,17-5 0,-28 8 68,-23 7-152,-5 3 84,-4 1-1596,-1 7 2260,-12 25 1,9-17 0,-9 16-1</inkml:trace>
  <inkml:trace contextRef="#ctx0" brushRef="#br0" timeOffset="27232">18791 5301 22436,'-42'-25'3977,"49"0"-3826,25 18 0,13 5-98,17-3 1,4 1-1124,-19 1 1,2 2 0,1-1 1085,7 1 1,3 1 0,1-1-17,3 0 0,2 0 0,3 1 23,-16 0 1,3 0 0,1 0-1,1 0 1,-2 0-140,-2 0 1,0 0-1,0 0 1,0 0 0,2 0 116,5-1 0,3 0 0,-1 0 0,-1 0 0,-5 0-1,-2 0 0,-3 0 0,-3 0 0,-2 0 0,6-2 0,-3-1 0,-7 1 811,23-3-808,-27 1 0,1-1 33,-3 0 0,0 1-36,4-1 0,-1-1 0,14-1 1528,-21 3-1528,-18 4 1654,0 1-1654,-3 0-107,2 4-296,-2 6-1664,-4 5-1478,-3-3 3545,-22-1 0,13-10 0,-13 0 0</inkml:trace>
  <inkml:trace contextRef="#ctx0" brushRef="#br0" timeOffset="28598">4385 6283 23500,'-1'-29'1495,"2"4"-1343,6 23-113,13-2 62,24-3-82,-6 2 1,9 1-579,4-2 1,10 0 0,4 0 0,2 0 552,-6 2 1,3 0-1,2-1 0,2 1 1,1 0-322,-11 1 1,2 0 0,1-1 0,1 1-1,0 0 1,-2 0 0,-2 0 331,10 0 1,-2 0 0,-1 1-1,-2 0 1,-3 0-5,2 1 1,-2 0 0,-3 0-1,-8 0-1,1 1 0,-7-1 79,24-2 184,-34 1-263,-13 0 856,-14 2-2212,-6 0 1678,0 0-4813,7 0 4491,30-1 0,-21 1 0,20-1 0</inkml:trace>
  <inkml:trace contextRef="#ctx0" brushRef="#br0" timeOffset="29265">9997 6203 22610,'53'-5'314,"0"0"1,0 0 0,9 0 0,2 1-1,0 1-990,-14 2 0,0 1 1,1-1-1,5 1 762,0 0 1,4 0 0,3 0 0,2 0 0,-1 0 0,0 0-456,0 1 1,0 0 0,0 0 0,1 0-1,-1 0 1,1 0 368,0 0 0,0-1 0,1 0 0,-1 1 0,-1-1 0,-2 1-66,3 0 1,1 0 0,-3 1 0,-3-1 0,-5 0 82,6-1 0,-6 1 1,-2-1-235,15 0 0,-5 0 217,-17-1 0,-3-1 756,20-2-2072,-35-2-3461,-56 3 2982,-5 1 0,-9 2 1959,-17 3 1,-8 2 0,6-1 0,12-3 0,2 1 0,-15 4 0,1 0 0</inkml:trace>
  <inkml:trace contextRef="#ctx0" brushRef="#br0" timeOffset="29513">10303 6368 23573,'65'-11'136,"0"-1"1,0 0 0,-1 1 0,-10 1 0,-4 1 0,2 1 0,3 1-1055,5 2 1,4 2 0,3 1 0,-2 0 0,-4 0 932,-4 1 0,-3 0 1,0 0-1,2 0-7,-1 1 0,2-1 0,1 1 0,0-1 0,-2 1-7,7-1 0,-1 0 1,-1 0-1,-1 0-1,-2 0 0,0 0 0,-2 1 0,-3-1-170,2 0 0,-4-1 1,-7 1-91,17-2-3190,0 2 3450,-21 0 0,0-1 0,4 2 0,9-2 0</inkml:trace>
  <inkml:trace contextRef="#ctx0" brushRef="#br0" timeOffset="30233">16445 6154 22985,'65'-3'262,"0"0"0,-1 0 1,-13 2-1,1 0 0,-1 0 1,0 2-168,-1 0 0,0 2 0,0 0 0,1 0-858,2 0 0,1 0 1,1 0-1,3 1 826,3-1 0,3 0 0,2 0 0,1 0 0,0 0-29,-12-2 1,1 1-1,0-1 1,0 0-1,1 0 1,1 0-16,5 1 1,3-1-1,1 1 1,-1-1 0,-2 0-1,-2-1-13,2-1 1,-2-1 0,-2 0 0,-2 0 0,-4 0 6,13 0 0,-5 0 0,-7-2 9,0-2 1,-9-2 949,-6-3-1051,-2 0-1787,-24 4 1866,-54 3 0,-17 4 0,24 0 0,-23 2 0,0-1 0</inkml:trace>
  <inkml:trace contextRef="#ctx0" brushRef="#br0" timeOffset="30580">16436 6390 21958,'61'-4'220,"-1"0"1,0-1 0,0 1 0,0 1 0,4 0 0,2 1 0,2 0 0,1 0 0,-1 0-145,-8 2 1,1-1 0,-1 1 0,2 1 0,0-1 0,2 0 0,1 0-579,-4 0 1,3-1-1,2 1 1,0-1-1,1 0 1,0 1-1,-2-1 1,-1 0-1,-2 0 508,4 0 0,-1 1 1,-1-1-1,-1 0 1,-1 0-1,-1 0 1,0 0-127,5-1 0,1 0 0,-1 0 0,-2 0 1,-3 0-1,-4 0 134,2-1 0,-5 0 0,-3 0 0,0 0 151,9-1 1,-1 0 0,-4 0-127,13-1 0,-6-1 124,-16 2 0,-4-1 61,14-3 2353,-11 0-2453,-17 1 2505,-2 1-3004,-14 3 429,-5 3-8938,29 20 8884,-4-6 0,6 8 0,-20-13 0</inkml:trace>
  <inkml:trace contextRef="#ctx0" brushRef="#br0" timeOffset="30982">21608 6381 25331,'60'-18'336,"0"0"0,-13 6 1,2 1-1,0 1-301,4 2 1,0 2-1,2 1-1743,8 0 0,1 0 0,1 2 1708,0 0 0,1 0 0,-1 1 0,-4 0 0,0 1 0,1-1-193,-8 0 0,1 0 0,0 0 1,-5-1 192,-3 1 0,-3 0 0,0-1 255,6-1 1,1 1 0,-8-1-262,14-4 6,-18 2-179,-11-1 1689,-7 1-2737,-10 1-3781,-36 2 5008,-9 2 0,-3 0 0,-9 1 0,-18 0 0</inkml:trace>
  <inkml:trace contextRef="#ctx0" brushRef="#br0" timeOffset="31432">21583 6473 24781,'67'-1'48,"-1"0"1,1 0-1,-1 0 1,1 0-1,-1-1 1,1 1 0,-5 0-1,-2 0 1,-1 0-1,-1 0 1,0 0-1,0 0-709,0 1 0,1 0 0,-1 0 0,-1 0 1,-2 0-1,-3-1 661,3 1 0,-4-1 0,-1-1 0,1 0 0,4 0 0,2-1 0,-2-1 0,-3 0 347,4-1 0,-4 0 0,0-1-297,4-1 1,0 0-1,-6 0-8,-8-1 0,-5 0 182,16-4 808,-29 5-898,-11 3 94,-4 2-278,3 1 2778,8 9-2716,0-1 404,2 6-416,-8-3-50,0-1-40,-4-2-173,-3-1 106,-4-4-2162,-3-1-364,0 0-7148,-2-1 8947,-3 1 1,2-1 0,-2 0 0</inkml:trace>
  <inkml:trace contextRef="#ctx0" brushRef="#br0" timeOffset="32700">11383 3797 23231,'34'-27'824,"-6"8"-623,-22 28-195,0 11 55,-1 7-27,1 8 56,2 17-90,4-1 106,9 0 51,3-24 257,10-15-240,6-21 129,17-10-706,-20 2 0,6-5 468,0 1 1,5-5 0,4-2 0,1 0-665,-3 2 1,3-1 0,1 0 0,0-1 0,0 1 618,0 0 0,1-1 0,0 1 1,-1 0-1,1 0-20,-2 1 0,2 0 0,-2 0 0,-1 2 0,-5 3-222,4-2 1,-5 3-1,-1 2 222,13-6 0,-4 2 0,-10 4 0,-1 1 61,3-1 1,-1 1 89,-3 2 1,-1 0-52,-1 0 1,-1 2-101,14-5 587,-27 10-592,-21 7 2896,-1 1-3003,-1 0-1476,-2 9 1588,-10 7 0,7-4 0,-9 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4:01:57.574"/>
    </inkml:context>
    <inkml:brush xml:id="br0">
      <inkml:brushProperty name="width" value="0.09071" units="cm"/>
      <inkml:brushProperty name="height" value="0.09071" units="cm"/>
      <inkml:brushProperty name="color" value="#FF0000"/>
    </inkml:brush>
  </inkml:definitions>
  <inkml:trace contextRef="#ctx0" brushRef="#br0">368 2168 24799,'36'-8'636,"1"0"0,24-6-619,-27 6 0,0 1-571,24-7 579,-25 6 0,2 0-25,1-2 0,4-1-56,19-7 0,5-2-288,-22 6 1,1 0-1,0 0-455,4-2 0,1 0 1,-3 0-513,3 0 0,-7 2-2296,1-3 3663,-71 27 0,16-7 0,-23 10 0</inkml:trace>
  <inkml:trace contextRef="#ctx0" brushRef="#br0" timeOffset="300">354 2551 25382,'55'-19'75,"-1"0"0,1 0 0,3-1 0,0 0 1,-1 0-54,-5 2 0,-1 1 1,0 0-1492,2-1 0,0 0 1,-1 0 1468,-4 2 0,-2 0 0,0 0 45,17-6 0,-4 0 531,-11 3 0,-5 1-347,-7 4 1,-4-1 1066,10-7-1106,-26 12-94,-9 2-432,-3 5 1621,0-2-4298,9-8 3148,12-16 1,-10 12 0,3-7 0</inkml:trace>
  <inkml:trace contextRef="#ctx0" brushRef="#br0" timeOffset="467">2032 1787 16465,'0'0'0</inkml:trace>
  <inkml:trace contextRef="#ctx0" brushRef="#br0" timeOffset="8302">3810 3162 17764,'26'-33'986,"-4"6"-621,-18 21-141,-1 2 17,-2-1-90,-1 3-134,-2-3 67,-18-6-135,-16-3 51,-9-1 0,-11 2 51,7 5-7,8 4 1,-3 1 11,-5-1 0,-4 0 9,9 1 1,-3 1-1,2 0-367,-11-1 0,2 1 346,2 1 1,3 0-28,14 1 0,2 0 16,-1 0 1,0 0-34,-31 0-63,21 2 0,-1-1 63,1 1 0,-2 1 2,-9 1 1,0 1-6,13-1 1,3 0 2,1 0 0,3 1 0,-14 1-14,14 0 0,-1-1 14,-2 1 0,-2 1-56,-12 3 0,-1 1-219,11-3 1,2 1 232,-2 2 0,3 0 30,-17 7 12,3 1 437,0 1-437,3 1 188,3-1-188,15-4 0,0 1 0,-14 9-259,16-8 1,1 1 258,-7 9 484,1 3-490,4 0 218,-9 18-206,6 2-6,15-18 0,2 0 0,-5 16-6,10-2 62,7-14-56,3 2 544,1 0-538,1 2 122,2 0-88,2 1-35,2-1 129,9 15-66,-1-13 27,6 10-95,-2-18 291,14 10-89,9-4-121,-9-15 0,1-1 76,25 6-101,-24-15 0,0-2 235,22 1-89,6-2-399,-29-6 1,1 0 316,1 0 0,-1-1-103,1-1 0,2 0 112,12 0 0,1-1-127,-13 0 1,0 0 72,10 0 1,-1 0-31,13 0-39,-1 0 78,-4 0-129,-1 1 79,-3 0 2,-16 1 0,2 1 3,0-2 1,1 1-40,-1 1 0,-1-1 201,32 0-189,-22-1 324,21-1-191,-17-1 1,1 0-79,-15 0 0,0-1-36,22-2 0,-4-2 19,-18-2 259,-1 0 1,2-1-321,10-5 139,14-5-78,-2-4-11,-14 4-39,-3-3 23,12-13-23,-9 2 61,8-6 6,-20 9-22,-10-1 174,-6 8-214,0-10 130,-8 12-7,-2-16 2,-2-5-130,0-2-28,-1-1 89,-2 11 23,0-16-78,-1 10 156,0-9-156,-9 0-6,-6-3 0,-4 1 0,-5 5-84,5 16-449,-4 2-1018,-4 0 1551,-10 4 0,-1 2 0,10 3 0,-2 3 0,0 1 0</inkml:trace>
  <inkml:trace contextRef="#ctx0" brushRef="#br0" timeOffset="9336">12849 796 21287,'-49'-13'407,"0"1"0,-3 8 1,2 12-307,6 28 0,2 14-1375,7-11 0,-2 3 0,1 2 1345,-3 6 0,0 1 0,1 6-53,9-13 0,0 4 0,0 1 0,2-1 0,1-3-18,-3 9 0,2-4 0,2 2 1,-3 9 1,2 1 0,7-8 551,9-18 1,9-3-647,11 7 1,7-1-451,20 15 30,-4-21 1,7-5-281,15-9 1,4-12 668,-7-13 1,-1-6 294,0 1 1,-7-5-172,-13-12 0,-11-4 275,-22-21 201,-23 0 190,-20 4-185,6 23 1,-4 4-154,8 7 0,1 3 2482,-26-8-2575,49 24 68,39 5-203,24 2-100,-19-5 0,2-2 226,1 0 1,2-2-199,11 0 0,0-1 19,-9-1 1,-2 1 10,-2 1 1,-3 2 165,-2 5 196,-24 9-179,-13 7 297,-15 27-507,7-18 0,-2 2-31,-1-1 0,1 1-151,1 2 0,2-2-656,-1 14-5226,8 9 6033,26-20 0,-13-5 0,17-24 0</inkml:trace>
  <inkml:trace contextRef="#ctx0" brushRef="#br0" timeOffset="10203">12894 1919 22817,'58'-30'76,"0"0"1,-2 1 0,-4 4-52,-20 13 0,-1 1-806,26-15 809,-13-3 261,-14-15-289,-24-1 147,-18 5-181,-24 14 34,-11 19 31,9 17 0,-2 7 5,3 7 1,2 4 13,-1 1 0,4 4 49,8 4 0,6 0 52,8 13-117,10-3 10,15-6 80,13-6-91,15-10 12,10-9 11,6-9 8,-17-10 1,2-6 19,-1-7 0,-1-5 70,-1 1 0,-1-3-272,-6-6 0,-4-2 303,4-17 132,-14 18 0,-2 1-47,10-10-293,-1 14 57,-13 35-34,-4 23 0,-5 11 34,-2 3-46,-2 1 12,-1-4 315,0-6-321,0-3 62,0-17-5,4-10-34,6-22-17,8-13-17,1 0 0,3-3 42,2 0 0,0 1-25,1 0 0,-1 1 12,18-11-63,-19 27 51,-3 6 0,-2 10-78,-2 11 55,0 8 23,-1 10 0,0 4-50,4 15-124,4-9 90,0-6 123,6-18-39,-1-17 28,31-28-31,-24 5 0,2-5-19,10-14 0,-1-3-217,-10 7 1,-3 0 272,-5 2 0,-5 3 229,-5-1-257,-9 15 84,-6 8-90,-6 15 5,-5 10 68,-7 31-73,4-5 0,0 16 56,10-22-123,10-5 319,7-5-1031,13-9-386,8-7-4783,23-21 5948,-10-30 0,-6 18 0,-22-14 0</inkml:trace>
  <inkml:trace contextRef="#ctx0" brushRef="#br0" timeOffset="10336">14507 1317 17826,'35'-5'0,"0"0"0,22-3 0</inkml:trace>
  <inkml:trace contextRef="#ctx0" brushRef="#br0" timeOffset="10703">14730 1923 22739,'43'-17'39,"-1"0"0,1 0 0,6-5 0,1-1 1,-6 1-40,-10 2 0,-3-1-231,10-7 1,-5-2 230,-5-13 118,-14-11-118,-21 19 76,-18-1 19,-40 28-42,24 21 1,-1 5 102,0-3 1,1 4-463,3 11 0,5 5 508,0 19 61,12-1 75,10-2 32,31 9-312,5-36 1,4-4-59,2 0 0,2-4-188,9-4 1,1-8-272,19-12-734,-6-6-1367,-7-21 2560,-26 6 0,-3 0 0,2-4 0,-5-6 0</inkml:trace>
  <inkml:trace contextRef="#ctx0" brushRef="#br0" timeOffset="11518">17517 1036 18022,'30'-50'1994,"0"1"0,0-8 0,-6 1-1373,-16 18 1,-5 2-936,-3 0 0,-6 3 415,-29-10-40,-21 30-44,22 9 0,-1 5-17,-3 4 0,-2 6 17,-13 12 0,3 9-17,12 12 0,5 5 0,-3 0 0,9 3-342,22 4 0,13-1 342,10-9 0,11-3-554,12 6 0,8-1 535,-14-15 0,2-1 1,3 1-67,-1-1 1,3 0 0,1 1 0,-3 0-138,5 4 0,-3-1 0,-1 3 76,3 6 1,-3 1-1,-8-1 126,-8-1 1,-15-1-83,-21-2 0,-15-6 155,-18-12 1,-10-8-190,9-3 1,-4-2 0,0-2 146,-2-1 0,-1-1 0,-1-2 112,-5 1 0,-1-2 1,3-2 86,-9-7 0,3-2-151,7 2 0,6-3 1526,-3-21-1585,35 5 216,17-1-401,24-1-322,9 10 0,7 2-765,3 2 1,2 3-1910,8 1 0,-2 4 416,-15 5 1,-5 4 2918,8 16 1,-30-8 0,-5-1-1</inkml:trace>
  <inkml:trace contextRef="#ctx0" brushRef="#br0" timeOffset="12669">16494 802 20436,'-37'-2'814,"-1"0"0,0 2 1,3 6-171,-18 31-334,25-16 1,-2 5 53,-13 17 0,1 3-1129,10-9 0,2 2 781,-8 13 1,4 2 67,14-16 1,5 2 203,1 11 0,6 3-249,8-5 1,8-1-329,9 6 0,7-5-341,-1-14 0,5-7-300,5-7 0,1-6-2430,11-5 49,-2-6 3311,2-11 0,-22 5 0,0-6 0</inkml:trace>
  <inkml:trace contextRef="#ctx0" brushRef="#br0" timeOffset="13075">16468 1440 19557,'17'-38'1247,"0"0"0,-1 2 1,-4 6-784,-8 16-128,-1 3-95,-12 8-241,-6 6 252,-14 11-168,-7 10 19,7 6 1,0 6-70,0 3 0,2 2-1,0 1 1,3-1-12,6-3 1,5-2 83,6 4-11,22-4 6,7-17-50,21-4 39,19-31-79,-14-5-82,-17 2 0,-3-4 71,2-22 0,-6-5 162,-8 0-156,-5 1 111,-7 11-94,-2 10-29,-2 26 6,0 15-28,0 21 34,0 7 203,6 2-562,8-1-2507,8-18 1,8-3 2859,5-7 0,0-2 0,21 11 0,-9-19 0</inkml:trace>
  <inkml:trace contextRef="#ctx0" brushRef="#br0" timeOffset="13688">17927 1734 22543,'57'-34'459,"-2"-1"-314,-24 11 1,-2-4-57,-2-4 1,-2-3-43,0-8 1,-4-1-20,-6 10 0,-5 2 40,-16-18-24,-12 35-38,-14 9-6,-6 18 53,9 10 0,1 4 15,-10 26-215,16-13 1,4 2 180,6 22 162,8-1-112,18-5-78,13-5-12,22-10-831,-2-21 0,10-7 837,-3-12 0,6-6 0,-5 2 0,-2 6 0,-1-1 0,9-15 0,-1 1 0</inkml:trace>
  <inkml:trace contextRef="#ctx0" brushRef="#br0" timeOffset="14986">19282 1794 22223,'26'-28'584,"0"0"1,0-1-1,0 0-343,-2 0 0,0-2-830,3-7 1,1-5 653,0 0 1,1-4-1,-2 0-740,5-11 0,-1 0 699,-6 11 0,0 0 1,-4 2-25,-1 1 0,-5 3 573,2-23-607,-6 15 0,-16 18 12,-14 17 571,-32 22-599,3 14 50,16-2 0,2 4 1163,-4 29-1191,21-21 0,4 1 53,1 2 0,6 2-80,11 16 0,9 3 72,12 1 0,5-2-17,-10-17 0,0-1 0,2-2-314,20 12 1,0-5 291,-14-15 0,-3-3 8,-3-2 0,-3 0-80,13 16 94,-18-7 380,-14-3-355,-37-8 0,-12-2-31,-8 4-171,-2-7 0,0-2 177,-2-7 495,15-2-450,13-3 86,15-2-131,13-11-286,20-5-322,10-9 1,6-7 151,-1 2 1,3-4-1,0 0-362,3-5 0,-1-1 0,1-1 646,3-7 0,0-1 1,-4 0 98,-9 8 0,-3 0 1,-2 0-469,9-16 1,-4 1 540,-8 9 0,-3 1-50,-4 5 0,-3 1 369,-4 8 1,-2-1 268,-1-1 0,-4 1 84,-7-7 2091,-21 38-2343,-6 44-227,10 2 0,2 6 457,3 1 0,3 3-598,4-3 0,2 4 1,2 0-53,1-5 0,2 0 0,1 1 5,2 0 1,2 0-1,3-2 17,3 12 1,6-7-23,2-16 0,5-5 34,11-1 0,3-5 22,20 2 99,-18-14 0,0-8-149,-3-18 0,-2-9 27,-3-4 1,-2-5 41,2-10 1,-4-3 75,-9 9 0,-4 1-151,-1-12 6,-10 34 511,-3 37-517,0 26-17,2-13 0,1 1-5,8 26 10,9-19-60,9-32 111,2-8-39,4-10 78,12-20-83,-4-5 5,-2-4-12,-14 11 7,-14 16 5,-2 8 0,3 9-975,9 20-2985,3 2 3960,-17-12 0,3-6 0,-22-24 0</inkml:trace>
  <inkml:trace contextRef="#ctx0" brushRef="#br0" timeOffset="15136">20278 1145 21254,'53'-18'-78,"0"-1"0,-2 16 0,10 4 0,-2 3 0,-10 0 0,-11 0 1,-1 1-1,15 7 0,0 0 0,0 0 0</inkml:trace>
  <inkml:trace contextRef="#ctx0" brushRef="#br0" timeOffset="16285">21548 1640 23276,'-30'-39'588,"-7"9"-425,-18 28-158,-7 13 180,-1 6-669,32-1 0,2 2 534,-21 20 139,12 5-183,16-1 454,25 11-455,23-20 96,23 1-95,14-26 27,-14-11 1,3-9-1,-2-9 1,-2-8-528,4-2 0,-5-7 544,-18 4 1,-4-5 0,-4-2-351,-4-1 1,-4-3 0,-1-2 301,1-6 0,-1-3 0,-2-1-464,0-6 1,-2-2 0,-1 0 461,-2 1 0,0-1 0,-2 2-8,0 7 1,-1 1-1,-1 1 8,-3 2 0,-1 1 0,-2 6 22,-2 5 1,-3 6 817,-14-22-840,-5 57 1441,4 24-1385,1 20-56,11-9 0,2 7 442,4 10 1,1 9 0,2 2-447,2-14 0,0 1 0,1 0 0,1 0-387,0 0 0,1 1 0,1-1 0,1-2 331,2 7 0,2-3 1,2-6-303,6-10 1,3-5-336,2-3 0,2-2 193,2 1 1,2-1-264,2-4 1,1-2-460,28 9 776,-21-18 0,2-9 380,-4-12 0,-1-8 451,6-10 0,-4-6-3,-8-1 0,-4-5 1679,0-14 1,-6 1-630,-2-3-462,-4 18-815,-17 50-15,-5 34-29,1 14-107,3 5-474,4-3 289,9-6-173,8-11 173,32-10 185,-13-28 0,2-6 0,2-2 0,-1-6-161,2-8 0,-3-6 225,-9-2 0,-4-3-11,-1-3 1,-2-1 153,-2 0 0,-2-1 115,-2-6 0,-3-1 205,2-16-220,-5 8-307,-9 27 11,-3 16-11,-1 7 333,0 6-283,2 5-5,2 5-45,14 1 95,11-9-44,11-3-1,-3-14 202,-8-2 151,-14-4 17,-5 3-381,-2 3 45,-11 33-106,2 5 22,0-1 0,-1 2-463,3-1 1,1 1 437,0 4 0,0 2 19,2 3 0,0 0-30,0 2 0,0 1-32,0 0 1,0 2-242,0-6 0,-1 3 1,0-1 5,-4 22 1,-2-2 271,1-1 0,-2-2-20,-1-10 1,-3-6 50,-10 4 22,1-26 1,-5-5 10,-5-5 1,-3-6 67,-13-5 0,1-7-59,7-4 0,4-6 45,3-6 0,6-6 64,8-24-118,28-1 1,14-6-113,9 8 1,9-3 0,3 0-391,-6 6 0,2-1 0,1 1 0,3 1-260,-4 9 1,3 0 0,0 2 0,1 1 0,-1 1 490,6-1 1,1 1 0,-2 2 0,-5 5-1,9-4 1,-4 6 0,-11 8 0,0 0-1</inkml:trace>
  <inkml:trace contextRef="#ctx0" brushRef="#br0" timeOffset="16438">23404 1858 15664,'0'0'0</inkml:trace>
  <inkml:trace contextRef="#ctx0" brushRef="#br0" timeOffset="16874">17542 2284 16000,'-50'-17'2279,"1"0"1,9-1 0,18 3-1893,64 6-96,15 3 0,14 3-1536,-20 4 0,4 1 0,4 2 0,1-1 1274,-2 0 0,2 1 0,1 0 0,4 0 1,3 2-127,-14-2 1,2 1 0,3 1 0,2 0 0,0 0 0,2 0 0,0 0 0,0 0 0,-1 0 107,-3-1 0,0 0 0,0 0 0,1 0 1,1 0-1,-1-1 0,0 1 0,0 0 1,0 0-1,0-1-61,6 2 1,0-1 0,1 0 0,-1 0 0,0 0 0,-1 0 0,0 0 0,0-1 0,-2 0 57,3 0 0,0 0 1,0-1-1,-1 0 1,-2 0-1,-1-1 0,-4 0 1,-3 0-153,5-1 0,-4 0 1,-3-1-1,-2 0 0,-1 0 145,5 0 1,-1 0-1,-2-1 1,-4 1 357,2-1 1,-4 0 0,-3-1-408,9 0 1,-10-1-862,-15-2-2945,-60 1 3854,-8 3 0,-12 2 0,5 0 0,6-1 0,0 0 0,-15 1 0,-1 0 0</inkml:trace>
  <inkml:trace contextRef="#ctx0" brushRef="#br0" timeOffset="17188">17448 2716 23640,'50'-19'154,"0"0"0,0 0 1,0 0-1,0 3 1,0 3-1,2 1 1,6 5-959,-5 4 0,3 3 0,4 2 0,3 2 1,1 1-1,1 0 0,0 0 815,-5 0 0,2 1 0,2 0 1,1 1-1,0 0 0,0 0 0,-2 0 1,0 0-1,-3-1-182,5 1 0,-3-1 1,-1 1-1,0-1 0,0 0 1,1 1-1,2-1 142,-5 0 0,1 0 1,1 1-1,2-1 1,-1 1-1,1-1 1,-2-1-1,0 1 0,-3-2-181,7 0 1,0 0 0,-1-1 0,-1 0 0,-2-1 0,-1 1 0,-4-1 162,4 0 0,-3 0 0,-3 0 0,1 0 0,0-1-103,7 0 1,3 1 0,-1-1 0,-4-1 0,-9 1 149,11-1 0,-8 0 590,-9 0 1,-3 0-2087,13 0 1960,-13 20 0,-22-15 1,-14 15-1</inkml:trace>
  <inkml:trace contextRef="#ctx0" brushRef="#br0" timeOffset="17322">21570 3247 17736,'25'3'0,"-6"0"0</inkml:trace>
  <inkml:trace contextRef="#ctx0" brushRef="#br0" timeOffset="25425">8977 4173 15765,'-8'-26'4850,"3"2"-3752,8 10 56,-1 2-414,0 3-152,0 3-588,0 3 0,0 5 5,3 9 85,2 9-107,5 10-129,18 20 141,-2-15-225,18 9 129,-14-32 1,3-5-29,21 3 129,-16-9 0,0-5-525,18-12 530,-1-11 29,-4-9-18,-22 11 1,0-1 157,18-14-157,-5 4-17,-15 20 0,-11 14-39,5 10 569,3 2-513,25 18 50,-17-14 1,3-1-68,13 2 0,2-3-292,-8-2 1,0-2 291,0-4 0,-1-2 0,14-1-190,-1-5 269,-2-4-79,-20-2 0,2-1-51,27-7 51,-4 0 0,-17 11-5,-22 10 10,-5 6 528,0 6-527,4 14 183,5 0-178,15 2 73,0-14-84,12-9 0,-1-8 6,9-3-18,7-6 12,-19-1 0,2-3 17,-6 1 0,-1-1-17,1 0 0,-3 0 6,5-2-57,-28 10 51,-11 4-33,10 5 66,25 7-33,8 0 3,-13-3 0,1-1-203,-3-4 1,0 0 199,3-1 0,0-1-166,0 0 1,-1-1-176,30 0-438,-11-6-4279,-12-11 5058,-22-8 0,-7 5 0,-14 5 0</inkml:trace>
  <inkml:trace contextRef="#ctx0" brushRef="#br0" timeOffset="26592">18148 4256 22027,'-42'-12'2308,"8"0"-1832,35 10-174,25-7-201,6 1-101,1 1 0,8 0-12,15 1 1,11 0 0,5 1-658,-12 1 1,4 0 0,3 0 0,1 1 0,-1-1 668,-8 1 0,-1 0 0,1 1 0,1-1 0,0 0 0,1 1-321,-4 0 0,2 0 0,1 0 0,0 0 0,-1 0 0,-1 1 1,-3-1 305,6 1 0,-3 0 1,-1 1-1,0-1 1,3 1-121,1-1 1,1 1 0,2-1 0,0 1 0,-1 0-1,-3 0 123,2 0 1,-2 1 0,-2 0 0,1 0 0,-1 0 22,1-1 0,1 0 1,-1 0-1,-3 0 0,-6 1 6,3 0 0,-5 1 0,-8-1 398,14-1-141,-34 0 1713,-7 0-1903,-6 0 2720,-5 0-2810,0 0 1217,6 5-3402,11 7-1309,13 0 3500,24 2 0,-27-9 0,7-2 0</inkml:trace>
  <inkml:trace contextRef="#ctx0" brushRef="#br0" timeOffset="27373">23435 4236 21719,'-11'-33'812,"15"6"-576,41 24-82,-12 2 0,4 0-1033,12 1 1,9 0 942,-1 2 0,9 2 1,5 0-1,0 0-581,-18-1 0,2-1 0,1 1 0,1-1 0,-1 1 0,1-1 518,0 1 0,1 0 0,0 1 0,0-1 0,0 0 0,-1-1-1,9 1 0,0 0 0,0 0 0,-4-1 0,-4-1 179,5 1 0,-5-2 1,0-1-35,6-1 1,0-3-1,-3 0 124,-12 1 0,-3 0 0,0-1-23,5-3 1,0 0 0,-5 0-169,-3 0 0,-5 0-64,-3 2 0,-4 1 588,8 2-602,-8 2 3000,-5 5-3101,8 12 241,-5 8-2122,-1 7 365,-12-7-1559,-12-10-5354,-15-9 8530,-4-8 0,2 3 0,3-3 0</inkml:trace>
  <inkml:trace contextRef="#ctx0" brushRef="#br0" timeOffset="37534">8527 5301 22246,'61'-6'53,"-18"3"0,4 0-44,-4 0 1,5 0-1,1 1-1343,12-1 1,4 0 0,1 0 1333,-9 1 0,3-1 0,0 1 0,1 0-377,-8 0 1,0 0 0,1 1-1,0-1 1,0 0 386,2 0 0,1 1 0,0-1 0,0 1 0,0-1-5,3 0 1,0 0 0,0 0 0,0 0-1,1 0-154,0 1 0,0-1 0,1 0 0,-1 0 0,1 0 149,2 0 0,0 0 0,0 0 0,1 0 0,-1 0-246,0 0 1,0 0 0,0 0 0,0-1 0,-1 1 251,0 0 1,-1 0 0,0 0-1,-1 0 1,0 0-76,-3 0 0,-1 0 0,0 0 1,-1-1-1,-1 1 69,8-1 0,-1 0 0,-2 0 0,-1 0 180,9-1 0,-3 0 0,-4-1-178,-10 1 0,-3 0 0,-4-1 486,6 0 1,-7-1-237,14-6 2230,-23 4-1390,-7-5 1647,-10 7-2739,3-2 1450,-2 7-2424,6 0-1088,25 1 2062,-8 0 0,1 0 0,7 0 0,10 0 0</inkml:trace>
  <inkml:trace contextRef="#ctx0" brushRef="#br0" timeOffset="38317">17167 5299 21343,'-31'0'1687,"45"0"-1553,21 0 0,14 0 1,1 0-72,4 0 1,1 0-1,4 0-1191,-1 0 0,4 0 0,1 0 0,-1 0 1137,-5-1 1,0 1 0,-1 0 0,1 0-6,0 0 0,1 0 0,0 0 1,-2-1 11,-3 1 1,0-1 0,-1 1 0,0-1 151,5 1 0,0 0 0,0 0 1,-4 0-153,3 0 1,-3-1 0,-1 1-17,-2 0 0,-1 0 0,-6 0 0,-2 0 0,-6 0-45,5 0 840,-14 0-1282,-9 0-4403,-28 0 4890,-38 7 0,20-5 0,-17 5 0</inkml:trace>
  <inkml:trace contextRef="#ctx0" brushRef="#br0" timeOffset="38667">17138 5379 22991,'51'-1'21,"0"0"1,0 0-1,0 0 1,3 0 0,2 1-1,0 0 1,0 0-1203,4 1 1,0-1-1,1 1 1,0 0 1180,3 0 0,0 0 0,0 0 0,-1 0-2,-2 0 1,0-1 0,-1 0-1,-1 0 0,-2 1 1,-1-1 0,-1 1 0,1-2 171,3 0 1,1 0 0,-2-1-1,-3 0-142,2 0 0,-3-1 0,-2 0 73,-2 0 0,-1-1 0,-7 0 700,20-5 996,-36 2-1197,-10 3-191,-7 0-213,-7 3 2003,2 0-2776,1 1 821,7 2-1325,3 3-801,8 3-1490,11 0 3372,18-4 0,-22-2 0,4-2 0</inkml:trace>
  <inkml:trace contextRef="#ctx0" brushRef="#br0" timeOffset="40103">1678 6181 24228,'34'2'173,"0"1"1,13-1 0,5 0-116,-5-2 0,4 0 0,3 0-837,-6 0 0,1 0 1,3 0-1,4 0 794,0 0 1,4 0 0,3 0 0,1 0 0,1 0 0,-2 0-411,-1-1 1,1 1 0,0-1 0,0 0 0,0 0 0,-1 0 394,0 0 0,0 0 0,0 1 0,0-1 0,-3 0 0,-1 0 4,13-1 0,0-1 1,-6 1-1,-7-1 352,2-1 0,-8-1-356,-14 1 0,-4 0 0,11-4 532,-12 1 1146,-17 1-1678,-2 1 3217,-13 3-5206,-1 2-496,3 0-7346,22 3 9589,-4 0 0,5 0 0,-14-1 1</inkml:trace>
  <inkml:trace contextRef="#ctx0" brushRef="#br0" timeOffset="40803">7350 6177 22531,'-34'1'1115,"21"0"-785,47-1 1,30 0-221,-8 0 1,11-1-1,3 1 1,0 0-1190,-15 0 1,1-1 0,1 1 0,1 0-1,2 0 1081,4-1 0,3 0 0,2 1 0,-1-1 0,0 0 0,-4 0-55,-3 1 1,-2-1 0,-2 1-1,2-1 1,2 0 67,1-1 1,3 0 0,1-1 0,1 1 0,-1-1 0,-3 0-158,5 0 1,-2-1-1,-1 0 1,-1 1-1,0-1 142,-2 0 0,-1 0 0,0 1 0,-3-1 0,-4-1 5,13-1 1,-4-1 0,-12 0 56,5-2-29,-24-1 1798,-17 4-1831,-8-3 746,-13 2-4224,-26 2 0,-13 3 3478,-15 0 0,-2 1 0,12 0 0,2 0 0,0 1 0,1 0 0</inkml:trace>
  <inkml:trace contextRef="#ctx0" brushRef="#br0" timeOffset="41035">7823 6324 22929,'60'-4'180,"0"1"1,-15 1 0,2-1-1,5 0-160,-3 0 0,4-1 0,3 0 1,0 0-1,-3 0-1245,4 0 1,-2 0 0,0 0 0,4 0 1230,0 0 1,4-1 0,1 1 0,-1-1 0,-5 1-7,-3 0 0,-4 1 0,-1-1 0,3 0 4,0-1 0,1 1 0,2-1 1,-1 0-1,-1 0-609,8-1 0,-2 1 0,0-1 0,0 0-636,-3 0 1,0-1-1,-1 1 1,-4 0 1240,3-1 0,-4-1 0,-10 2 0,0-2 0,-17 2 0</inkml:trace>
  <inkml:trace contextRef="#ctx0" brushRef="#br0" timeOffset="41819">13580 6439 24519,'50'-3'16,"1"-1"1,-1 1 0,1-1 0,3 1 0,1-1 0,0 0 0,0 1-1073,0 0 0,1 1 1,-1 0-1,2 0 1057,3-1 1,0 0-1,3 0 1,2-1 12,-10 1 0,3 0 0,2 0 0,0-1 0,0 1 0,0-1-14,-2 1 0,0-1 0,1 0 0,-1 0 0,0 1 0,-1-1 5,8-1 1,1 1 0,-1 0-1,-2-1 1,-2 1-6,4-1 0,-2 0 0,-3 1 0,-7 0 0,3-1 0,-6 0 614,-3 0 0,-3-1-614,21-4 117,-20 1-1618,-30 4-1949,-39 4-320,-41 2 3770,0 4 0,-1 0 0,28-3 0,2 0 0,-12 3 0,0 0 0</inkml:trace>
  <inkml:trace contextRef="#ctx0" brushRef="#br0" timeOffset="42203">14340 6426 20341,'-66'0'2941,"43"0"-2644,84 0-205,0 0 0,9 0-1837,-13 0 1,4 0 0,3 0 1756,-9 0 1,1 0 0,2 0 0,5 0 2,-8 0 1,4 0 0,3 1 0,0-1 0,1 0 0,-1-1-236,-1 0 1,1 0 0,1-1 0,-1 0 0,0 0 0,-1 0 219,0 1 0,0-1 0,0 1 0,-1-1 0,-1 0 0,-2 0 141,3-1 0,-1 0 0,-2-1 0,-3 0 1,-2 0-137,10-2 1,-4-1-1,-5 1 17,-1 0 1,-3 0 358,8-3 0,-6 0 515,-10 0 1275,-7-1-2177,-20 6 3092,-12 3-3119,-1 1 803,2 0-803,2 7 22,-1 1-337,1 5-1041,-3-4-2134,4-5 3523,7-5 0,-5 0 0,4 0 0</inkml:trace>
  <inkml:trace contextRef="#ctx0" brushRef="#br0" timeOffset="42843">20596 6455 23332,'55'0'140,"-1"0"0,7 0 0,1-1-90,-18 1 1,1-1-1,0 1-980,6-1 1,2 0 0,-1 1 964,1-1 1,0 0-1,-1-1-5,-3 1 0,-1 0 0,-3-1-28,9 0 1,-2-2 532,3-1 1,-1-2-242,-7-1 0,-1-2 287,0 1 0,-2-1-346,20-6-190,-38 7-45,-19 7 1377,-7 2-2056,0 0 162,2 3-390,-1 3 907,5 20 0,-5-16 0,2 12 0</inkml:trace>
  <inkml:trace contextRef="#ctx0" brushRef="#br0" timeOffset="43773">3015 7304 22627,'45'-3'49,"0"-1"0,0 1 0,10-1 1,2 1-1,2 0-821,-10 1 0,1 1 0,2 0 0,4 0 780,-1-1 0,5-1 1,3 1-1,1-1 1,0 0-1,-2 1-402,-3-1 0,-1 0 1,1-1-1,-1 1 1,-1 0-1,1 0 395,-1 0 0,1 0 0,0 0 0,-2 0 0,-1 0 0,-4 0-1,9-1 0,-2 1 0,-5-1 0,-8 1 411,-4 0 0,-7 0-411,12-2-6,-24 1-1719,-21 1-51,-31-1 0,-24 5 1776,8 2 0,-8 3 0,-2 0 0,6-2 0,-15-2 0,1 1 0,6 4 0,0 0 0,0 0 0</inkml:trace>
  <inkml:trace contextRef="#ctx0" brushRef="#br0" timeOffset="44054">3184 7418 23343,'58'-9'3,"0"1"1,0-1 0,0 0 0,1 1 0,-2 0-1,2 0 1,-2 0 0,1 1 0,-3 1-1139,6 1 1,-1 2 0,-2 0 0,1 0 1146,-1 0 1,0 0 0,-1 0 0,-2 1-13,13-1 0,-3 0 0,0 0 348,0 1 1,-1-1 0,-5 1-332,3-1 0,-6 1 223,-5-1 1,-8 1 594,-8 0 265,-27 1-1100,-3 1-1646,-5 0-3093,3 0-1893,5 0 6632,5 3 0,-3-2 0,-2 2 0</inkml:trace>
  <inkml:trace contextRef="#ctx0" brushRef="#br0" timeOffset="102236">13380 7319 21584,'-12'-16'1524,"12"3"-1070,28 12-152,23-1-81,-12 1 1,5 0-1206,18-1 1,6 1 1020,-12-1 0,2 0 1,2 0-578,-8 1 0,2 0 0,1 0 0,0-1 541,2 1 0,0 0 1,2 0-1,3 0 29,-9 0 0,3 1 0,2-1 0,0 1 0,-1-1 0,-4 1-501,12-1 1,-4 1-1,-1 0 1,3 0 481,-3-1 0,3 1 0,1 0 0,-3 0 1,-6 0-180,6 0 0,-5 0 0,-2 0 168,-6-1 0,-2 1 0,-2 0 207,7-1 1,-4 0-202,-11 0 0,-4-1 1877,17-1-1602,-12-2 2989,2 0-3141,-9 1-505,12 1-845,-11 2-1983,20 3-2722,-5 4 6240,8 3 0,-25-2 0,-9-2 1</inkml:trace>
  <inkml:trace contextRef="#ctx0" brushRef="#br0" timeOffset="103104">22163 7413 22453,'52'-2'163,"0"-1"0,1 1 0,-1-1 0,10 1 0,5 0 0,2 1 1,0-1-1,-5 1-1460,-2 1 0,-3 0 1,0 0-1,4 0 1306,-9 0 0,3 0 1,1 0-1,0 0 1,-1 0-1,-4 0 24,7 0 1,-4 0 0,0 0-1,2 0 51,-1 0 0,3 0 0,0 0 0,-1 0 0,-1 0-59,4 0 0,-2 0 1,-1 0-1,0 0 73,2 0 0,0 0 0,-1 0 0,-7 0 73,15 0 0,-12-1 193,-2 1 873,-32-2-1232,-8 1-5,-6 0-2240,-6 1 2934,-2 13 0,0-9 0,0 9 0</inkml:trace>
  <inkml:trace contextRef="#ctx0" brushRef="#br0" timeOffset="105027">7948 8318 21416,'42'-11'1631,"4"2"-1099,2 5-124,11 0-1076,-22 2 1,4 1 793,12-1 0,4 0-684,-7 1 1,2 0 0,3 1 618,-6-1 1,2 1-1,2 0 1,1 0-430,7 0 1,1 0 0,2 0 0,0 0 392,-8 0 1,0 0 0,1 0 0,1 0 0,-1 1-13,1-1 1,-1 1-1,0 0 1,3 1 0,3-1-3,-4 0 0,3 1 0,1 0 0,2 0 1,1-1-1,-1 1 0,0 0-249,-2 0 1,1 0 0,-1 0 0,1 0 0,-1 0 0,1 0 0,-1-1 229,-1 1 1,1 0 0,1 0 0,-2 0 0,0 0-1,-1-1 1,-2 1-103,3-1 0,-1 0 1,-1 1-1,-2-1 1,-3-1-1,-4 1 110,13 0 0,-7-1 0,-3 0 211,16 0 0,-7 0-211,-16 0 0,-5 0 8,-6 0 1,-5 0-20,4 0 1396,-7 0-1497,-19 0 2316,-5 0-6012,-3 0 4431,-8 2 0,6-1 0,-6 1 0</inkml:trace>
  <inkml:trace contextRef="#ctx0" brushRef="#br0" timeOffset="105460">11909 8340 22162,'62'-1'320,"0"-1"1,-13 2-1,2-1 1,2 1-265,6-1 0,1 1 0,3 1-1231,-9-1 0,3 1 0,1 0 0,0 0 1219,4 1 1,1-1 0,0 0 0,1 0-37,-1 1 1,0 1-1,0-1 1,0 0 5,-2 0 0,0 0 0,-1 0 0,3 0-4,-8 0 0,2 0 0,0-1 0,-1 1 0,-3-1 41,0 0 0,-2 0 1,-2 0-1,-1 0 16,14 0 0,-2 0 1,-7 0 406,-11-1 0,-10 0-524,-16 0-471,-9 0-2677,-31 0 3691,-9 0 0,-2 1 0,-6-1 1,-20 1-1</inkml:trace>
  <inkml:trace contextRef="#ctx0" brushRef="#br0" timeOffset="105792">12225 8278 22291,'53'0'313,"0"0"1,0 0-1,0 0 1,4 1 0,1 0-1,1 0 1,1 1-1610,2 0 0,2 1 0,0-1 0,1 1 1303,-11-1 1,1 1 0,1-1 0,-1 0 0,0 1 2,-2-1 0,0-1 0,0 1 0,1 0 1,2-1 43,8 1 1,3-1-1,0 0 1,0 0 0,-4 0-44,1 0 0,-3-1 0,-1 1 1,-1-1 52,-2 0 0,0 1 1,-3-1-1,-5 0 160,10 0 1,-15 0 1321,-20-1-1109,-16 0-404,-4-1-806,-10 0 1304,-3 1-531,-6 8 0,6-5 0,1 5 0</inkml:trace>
  <inkml:trace contextRef="#ctx0" brushRef="#br0" timeOffset="127422">902 10089 22173,'-4'29'795,"1"0"-716,6 2-74,-2-4 174,1-3 29,1-10 240,4-6 184,7-5-200,12-16-108,17-11-274,-11 2 1,6-6-289,8-5 1,7-6 0,0 1 253,-1 2 1,0-1 0,2 0 6,-10 6 1,1-1 0,-1 2 0,-3 1-47,19-11 1,-9 7-297,-1 1-1081,-33 22-2303,-11 17 3703,-21 30 0,10-17 0,-11 14 0</inkml:trace>
  <inkml:trace contextRef="#ctx0" brushRef="#br0" timeOffset="128342">5991 12547 19294,'-36'0'1394,"1"0"1,-23 0-790,50 0-78,4 0 453,3 0-728,18-4 89,23-3-277,0 0 1,8-1-786,-4 2 1,3 0 0,3 0 757,9-1 1,3 0-1,6 1-23,-9 1 1,4 0 0,4 1-1,0 0 1,-2 0-15,-3 1 0,0 0 0,0 1 0,0 0 0,-1 0-8,0-1 0,1 1 0,-1 0 1,-2 0-1,-3 0-50,0 2 1,-2-1 0,-4 1-1,-6 0-144,2 0 1,-6 0-1149,23 0-1209,-35 0 2559,-68 0 0,-16 0 0,28 0 0,-31 0 0,1 0 0</inkml:trace>
  <inkml:trace contextRef="#ctx0" brushRef="#br0" timeOffset="128609">6256 12618 24738,'55'-4'63,"0"1"0,0-1 0,-1 1 0,1 0 0,12-1 0,0 0 0,-1 0 0,-2 1-1029,-10 1 0,-2 0 1,-1 0-1,0 1 966,14-1 0,0 1 0,-2-1 0,-6 1 0,-2 0 0,-1 0-19,1 0 1,-1 1-1,-3-1 215,5-1 1,-4 1-402,-5 0 1,-6-1-423,-2-1-75,-28 0-2569,-8 0-2219,-10 0 5490,2 0 0,-3 1 0,5 0 0</inkml:trace>
  <inkml:trace contextRef="#ctx0" brushRef="#br0" timeOffset="130375">18731 12424 16751,'-36'-6'1364,"-1"0"0,-23-3-692,49 7-118,4 1 180,4 0-141,1 1 713,2-1-1172,9-1-89,-1 1-45,9-1 101,-3 1 100,11 1 18,4-1 38,10 0-178,-8-1 111,-2 0-184,-9 0 106,3 0-45,5-1-61,7 0 72,12 1-78,-3-1 0,5 1 8,13-1 1,2 1-1206,2-1 0,0 1 1197,-19 1 0,1-1 0,-3 1 19,6 0 1,-2 1-428,5-1 1,2 0 407,0 1 0,6-1 10,-15 1 0,6 0 0,1-1 0,1 1-3,0-1 0,2 1 0,0 0 0,0 0-417,1 0 1,0 0-1,0-1 1,-2 1 404,-4 0 1,1 0 0,-3 0 0,-4 0 1,17 0 1,-4 0-361,-1 0 1,-2 0 362,-4 0 0,-2 0 572,-6 0 1,-2 0-570,-1 0 0,1 0-3,2 2 0,4 2 0,1-1 9,1 1 0,1 0 1,2 0-119,10 2 1,3 0 0,-3 1 106,-13-2 0,-2 0 0,-2-1 13,10 1 1,-5-1 826,-16-2 1,-2 0-817,4-1 1,-2-1 1237,13 1-1098,-8-1 363,-23 0-525,-15 0 1642,-1 0-1945,0 0-492,2 0-5311,18 0 6106,12 0 0,-8 0 0,1 0 0</inkml:trace>
  <inkml:trace contextRef="#ctx0" brushRef="#br0" timeOffset="131576">3119 13378 24346,'44'-8'160,"1"1"0,-1 0 0,2-1 0,1 1 1,3 2-90,1 1 1,4 2-1,1 1 1,-2-1-1188,2-1 1,-1 0 0,2 0 1134,-2 1 1,3-1 0,0 1 0,-4-1 244,1 1 1,-2-1 0,-4 1-551,5 0 0,-4 0-464,7 0 1,-24 0-5865,-40 1 6167,-28 0 1,-10 1 0,-16 0 0,24 0-1,0 0 1</inkml:trace>
  <inkml:trace contextRef="#ctx0" brushRef="#br0" timeOffset="131858">3079 13451 24441,'57'-12'76,"0"0"0,0 1 1,0-1-1,1 2 0,3 0 1,1 1-1,2 0 0,1 0-76,-2 2 0,2 0 0,1 0 0,0 1 0,0 0 0,-3 0-895,4 0 1,-2 1 0,-1-1 0,-1 1 0,-3 1 895,3 0 0,-1 0 1,-4 1-1,-8 0-1,0 1 0,-7 0 1284,13 0-1161,-24 1 2035,-17 1-1850,-8 0-4078,-8-1 404,17 0 4004,27 0 1,-15 1 0,13 0-1</inkml:trace>
  <inkml:trace contextRef="#ctx0" brushRef="#br0" timeOffset="133224">26193 11056 20201,'35'-6'86,"0"1"0,3-2 0,-1 1-47,1-1 0,0 0-329,1-1 0,0 0 382,-3-1 1,-1-1 265,24-6 1671,-11-2-1390,-24 9-139,-7 1-282,-16 7-206,-1 1-12,-5 8 67,-10 34-17,-1 14-512,4-6 0,1 6 518,3 6 0,3 3-657,1-14 0,0 1 1,2 2 628,-1 3 0,2 2 0,0 3 22,2-2 1,0 3-1,1 1 1,1-1-36,1-3 0,2 1 1,-1-1-1,1-1-15,-1-2 0,1 0 0,-1-2 0,2-1-349,2 6 0,0-3 1,1-7 348,-2-6 0,0-5-95,4 26-67,-4-8 486,-4-19 0,-3 0-327,-3-4 0,-4-1 42,-7 4 1,-4-4-40,-18 3-12,-20-20-44,9-14 96,-7-2-40,-5 0 2,12-2 1,-4 1-9,-1-1 1,-1 0 600,1 0 1,2-1-770,5 1 1,6 0-885,2-1-635,20-8 1693,41-15 0,-13 12 0,21-8 0</inkml:trace>
  <inkml:trace contextRef="#ctx0" brushRef="#br0" timeOffset="133879">28265 10700 19731,'-58'29'301,"1"1"0,16-6 0,1 3 0,3 4-191,2 6 0,4 4 0,-1 2-1443,-6 6 1,0 2-1,0 0 1426,-1 2 1,-1 1-1,2-2-60,1-2 1,2-1 0,1-3-4,5-8 0,2-1 0,1-3 261,-7 9 1,3-4-264,5-8 0,1-1-28,2-3 0,0-1 0,-18 25 775,7-13-691,10-10 252,11-16 516,7-32-777,4-11 1,1-5 13,0-3 1,0-1 893,0-15 1,0 0-615,0 14 1,0 1-110,0 3 1,0 2 384,0-20 506,0 17-1151,0 18-56,0 12-28,-2 9 140,-11 35-56,0 4-229,1-4 0,0 3 209,0-4 0,1 1 28,0 1 1,0 2-9,-1-2 0,1 2 194,-3 10 0,2 1-192,4-8 1,1-1-3,-1-1 0,3-3 84,12 10-16,11-31 41,13-9 0,5-5-104,-3-4 1,2-2-615,18-3 1,2-3 608,-8-4 0,0-3-53,1-2 0,0-1-382,-2 0 1,-1-2-233,-5 2 0,1-2 593,17-7 0,-4 1 0,-7 2 0,-12 9 0,-1 0 0</inkml:trace>
  <inkml:trace contextRef="#ctx0" brushRef="#br0" timeOffset="134027">28464 12047 18891,'0'0'0</inkml:trace>
  <inkml:trace contextRef="#ctx0" brushRef="#br0" timeOffset="135409">11198 1105 21332,'6'53'166,"-1"0"0,-1-4 1,0-4-39,0 5 18,-3-4-44,1-7 861,0-7 857,15-21-1288,11-29 0,6-13-398,6-5 1,5-7-752,-12 9 0,2-3 1,1-2-1,-1 1 650,1 1 1,-1-1 0,0 1 0,1 0-34,0-1 0,0 0 0,0 1 0,-1 1-6,5-6 1,-1 1-1,0 3-98,-1 2 1,-1 3-1,-1 1-159,7-4 0,-3 4-275,-7 8 0,-3 4-1232,10-5-1635,-31 34 3405,-15 33 0,4-20 0,-7 17 0</inkml:trace>
  <inkml:trace contextRef="#ctx0" brushRef="#br0" timeOffset="139981">512 14104 23763,'5'60'260,"-1"0"1,1-5 187,1 4 0,5-7 292,1-37-29,11-14-484,6-21 0,2-8-160,1 1 0,4-7-1106,3-5 0,7-8 0,2-3 0,-4 4 1050,0-1 0,-1 3 1,1-3-4,1 0 0,2-4 1,-1 1-1,-3 5 81,-6 5 1,-3 4-1,-1 3-89,4-6 0,-1 4 0,-2 3 0,-3 4-33,8-6 33,-7 7-325,-18 14-1047,-14 13 354,-2 3 1018,-15 9 0,12-6 0,-11 6 0</inkml:trace>
  <inkml:trace contextRef="#ctx0" brushRef="#br0" timeOffset="146334">6693 15456 22027,'-16'-19'1770,"3"3"-1333,13 16 403,0-1-633,0-3-38,10-1-164,10-4 40,28 1-45,-8 3 0,5 1-981,-2 1 0,3 1 0,2 0 981,12 0 0,2 1 0,3 0 17,-10 0-1,2 0 1,1 1 0,1 0-460,1 0 0,0 0 0,1 0 1,0 0 444,-3 0 1,1 0 0,-1 0 0,0 0-3,-4 0 0,0 0 0,-1 0 0,-1 0-12,9 0 1,-1 0 0,-3 0-125,-7 0 0,-2 0 1,-2 0 126,9 0 1,-5 0-9,-12 0 0,-4 0 12,17 0 148,-5 0 193,-19 0 2070,-4 0-2109,-19 0 2020,-4 0-6176,12 4 4043,17-2 1,-11 2-1,8-3 1</inkml:trace>
  <inkml:trace contextRef="#ctx0" brushRef="#br0" timeOffset="147332">12528 14177 22319,'9'37'604,"-1"-1"1,9 28-330,2-29 273,2-6 63,4-8 17,8-11-231,20-6-995,-15-12 1,4-4 653,15-4 0,9-5-288,-22 4 1,4-3-1,4-3 1,0 0-1,0 0 233,2-1 0,0 0 0,1-1 0,0 0 1,2-1-23,-3 1 1,3-1-1,0 0 1,-1-1-1,-1 2 1,-3 1 13,7-5 0,-2 2 0,-3 1 0,-3 1 7,3-1 0,-3 1 0,-8 5 0,14-8 56,-11 5 140,-19 8-588,-5 3-774,-15 7-631,-7 7-1811,8 15 4028,18 23 0,-11-15 0,9 9 1</inkml:trace>
  <inkml:trace contextRef="#ctx0" brushRef="#br0" timeOffset="148569">19161 15356 17692,'-34'0'1386,"0"0"0,-22 0-529,51 0-185,1 0-134,2 0 846,1 0-992,7 0-185,12-1-162,18 0 22,30-1-817,-16 1 1,6 0 767,-5 1 1,3 0 0,2-1-477,-6 1 1,1 0 0,3 0-1,4 0 465,-7 1 0,3-1 0,4 0 1,1 0-1,2 0 0,-1 0 1,0-1-320,4 1 0,0-1 0,1 0 0,1 0 0,0 0 0,-1 0 0,1 0 305,-8 0 0,1 0 0,0 0 0,0-1 0,0 1 0,0 0 0,-1 0 0,-1-1-214,5 0 0,0 0 1,0-1-1,-1 1 1,-2-1-1,-1 0 1,-4 0 199,16-1 0,-4-1 0,-3 0 0,-1 0-74,-2 0 1,-1 1-1,-2-1 1,-1 0 94,10-1 0,-3 1 0,-1-1 219,-3 1 1,0-1 0,-5 1-49,4 0 0,-5 0 2,-7 1 1,-6 1 1633,-1 1-1510,-24 2 2194,-6 0-2441,-6 0 1635,-3 0-1685,-5 3 0,3-3 0,-3 3 0</inkml:trace>
  <inkml:trace contextRef="#ctx0" brushRef="#br0" timeOffset="149269">23125 15499 23500,'51'-28'39,"0"1"0,-2 11 0,8 3 1,2 2-1,-2 2-39,5 4 0,-1 3 0,6 0-762,-16 1 1,6-1-1,3 0 1,-1 1 0,-3-1-1,-5 1 773,9 1 1,-5 0-1,0-1-11,7 0 0,1 0 0,-8 0 728,-7-1 0,-5 1 431,22-4 450,-13 2-1458,-25 0-34,-21 2-111,-6 1 2664,0 0-2681,0 4-62,0 0-106,0 5 5,0-1 79,-1 0-79,-1-1 73,0-1 51,-1 0-6,-3 1 11,1 1 39,0 0-16,-1 1 22,4-4 0,-2 0 5,1-1-5,-1 2-1215,0-2-1681,-5-1 2896,-9-2 0,8-1 0,-4 0 0</inkml:trace>
  <inkml:trace contextRef="#ctx0" brushRef="#br0" timeOffset="158118">9146 16339 24531,'-9'-19'1697,"31"4"-1496,21 13 1,16 4-1234,-10-1 1,10 0 0,4 1 0,1-1 0,-3 0 1089,-7 0 0,-2-1 0,0 1 1,3-1-1,6 1-45,-7-1 0,6 1 0,3 0 0,3 0 0,1-1 0,-1 1 0,0 0 1,-4-1-1,-4 1-181,5-1 1,-3 1-1,-3-1 1,0 0-1,1 0 1,4 0 167,1 0 1,4-1 0,1 0 0,0 1 0,0-1 0,-3 0 0,-4 0 5,4 0 1,-4 0 0,-1-1-1,-1 1 1,0-1-7,-2 0 0,1 0 0,-2-1 0,1 1 0,-2-1 10,9 1 1,0-1-1,-2 1 1,-2-1-11,-6 1 0,-2-1 0,-1 1 0,-2 0-130,6-1 1,-2 2 0,-3-1 129,5-2 0,-4 1 758,-11 1 0,-5 0-1453,2-3 1970,-20 3-3247,-36 0-2050,-41 2 4022,1 3 0,-2 0 0,26-3 0,1 1 0,-9 2 0,0 0 0</inkml:trace>
  <inkml:trace contextRef="#ctx0" brushRef="#br0" timeOffset="158517">9295 16337 20767,'61'2'220,"0"0"0,0 0 0,0 0 1,0 0-1,0 0 0,1-1 1,1 1-1,2 0 0,0-1 1,1 1-1,1-1 0,2 1-608,-7 0 1,1 0 0,2 0 0,0 0 0,1 0 0,0 0 0,1 0 0,-1 0 0,0-1 401,-5 0 0,1 1 0,1-1 0,0 0 0,-1-1 0,1 1 0,-2 0 0,-1 0 0,-1-1 0,-1 1-128,9 0 0,-1 0 0,-2-1 0,-1 1 1,-1-1-1,-1 1 0,-1-1 114,3 0 0,0 0 0,-1 1 0,-2-1 0,-3-1 0,-5 1 70,15-1 1,-7 0 0,-2-1-69,-10 1 0,-1 0 0,-3-1 132,4-1 0,-3-1-134,-9 1 0,-3-1 1880,6-1-1880,-13 1 2617,-15 2-4713,-11 2 455,-12 1 1641,-7 8 0,3-6 0,0 6 0</inkml:trace>
  <inkml:trace contextRef="#ctx0" brushRef="#br0" timeOffset="160252">22294 16470 21831,'23'-35'1764,"8"5"-1495,24 22-1419,-6 3 1,10 1 0,-1 0 1165,-5 0 1,-1 1 0,4 0-5,2 0 1,4 0 0,2 0 0,0 1-1,1 0 1,2 0 0,-1 1-1,-3 0 40,-7 0 0,-2 0 1,-1 1-1,1-1-118,0 1 0,0-1 0,-1 1 1,-6-1-238,12 1 1,-11-1-700,-7 0 147,-32-1-1993,-37-1 0,-20 1 2848,-12 0 0,-3-1 0,11 1 0,1 0 0,-1 0 0,0 0 0</inkml:trace>
  <inkml:trace contextRef="#ctx0" brushRef="#br0" timeOffset="160553">22296 16415 23898,'56'0'126,"-1"1"0,0-1 0,1 1 0,-1-1 0,-1 0 0,0 0 0,2 0 0,1 0 0,0-1 0,3 1-120,0-1 0,2 0 1,2-1-1,0 1 1,0-1-1,-1 0 1,-3 1-897,2 0 1,-2-1 0,0 1-1,-2 0 1,-1 0 0,-1 0 890,3 0 0,-1 0 0,-2 1 0,-2 0 0,-6 0 12,4 0 0,-5 0 1,-3 0 546,9 0 1,-4 0-500,-14 0 1,-2 0 1617,25-2-856,-24-1-683,-5 1-17,-19 0 2937,-10 2-3290,1 0-422,2 0-5963,14 6 6615,-3-1 0,4 2 0,-11-3 0</inkml:trace>
  <inkml:trace contextRef="#ctx0" brushRef="#br0" timeOffset="162406">7918 17426 23035,'54'0'1764,"6"0"-1520,-24 0 0,3 0-1475,12 0 1,4 0 1291,-5 0 1,4 0-1,2 0-390,-8 0 1,1 0 0,3 0 0,5 0 414,1 0 0,4-1 0,4 1 0,2-1 0,1 1 0,-1-1-258,-4 0 1,0 1 0,2-1 0,0 0 0,0 0 0,1 0 0,-1 0 178,-7 1 1,1-1 0,0 0 0,0 0-1,0 0 1,0 0 0,0 0 0,-1 0-224,7 0 1,1 0 0,0-1-1,-1 1 1,0 0 0,-3 0-1,-2 0 216,7-1 0,-3 1 0,-2 0 0,-1 0 0,2 0-122,0 0 1,1 0-1,0-1 1,-1 1 0,1 0 131,-2 1 0,0-1 0,1 0 0,-1 1 0,0-1-8,-1 0 1,0 1-1,0-1 1,0 1-1,-1 0 22,-2-1 1,-2 1 0,1 0-1,0 0 1,2 0-16,-2 0 0,3 0 1,0 1-1,0-1 1,-2 1-1,-3 0-8,6 0 1,-4 0-1,-2 0 1,3 0 148,6 1 1,3 0 0,-3-1-1,-9 1-142,-3 1 1,-6 0 621,-9 0 0,-4-1-702,0 0 1830,-10 0-2290,-20-2 2166,-22 0-3813,-16 0 0,-8 0 443,-5-2 0,-7 1 1726,6-1 0,-6 1 0,0-1 1,7 0-1,-2 0 0,3 0 1,-12-1-1,0 0 0</inkml:trace>
  <inkml:trace contextRef="#ctx0" brushRef="#br0" timeOffset="162802">8759 17513 13239,'-51'0'1493,"0"0"1,3 0 0,3 0 892,-13 0-605,26 0-1377,19-2-1,35-3 11,32-3-283,-11 1 1,6 0-540,-6 1 0,4 1 0,6-2 521,2 1 0,6 0 0,5 0 0,2-1 0,1 1-404,-12 2 0,1-1 0,1 1 0,1 0 0,2 0 0,1 0 1,3 0 346,-10 1 0,3-1 0,0 1 0,2 0 0,1-1 0,1 1 0,0 0 0,1 0 0,-1 0 0,0 0-206,-2 1 1,0-1-1,1 1 1,1 0 0,-1 0-1,1 1 1,0-1 0,-2 1-1,1-1 1,-2 1 0,-2-1 165,5 1 1,-1 0 0,-1-1 0,-1 1 0,0 1-1,-1-1 1,0 0 0,0 0 0,0 0-174,5 1 1,0-1 0,1 0-1,-1 1 1,-1-1 0,-2 1-1,-3 0 1,-2-1 189,8 1 1,-4 0 0,-3 0-1,0 0 1,1 0 84,2 0 1,2 0 0,-1 0 0,-2 0 0,-4-1-58,13 0 1,-4 0 0,-3-1-66,-4 1 0,-1 0 0,-10-1-455,11-5 286,-44 0-3871,-16-1 4549,-34-6 0,19 8 0,-16-3 1</inkml:trace>
  <inkml:trace contextRef="#ctx0" brushRef="#br0" timeOffset="163636">15240 17397 16191,'-34'0'1436,"-1"0"1,-19 0-630,51 0 1248,2 0-1242,10 0-119,9 0-112,18 0-207,17 1 1,15 0-313,-16 0 0,5 1 0,2 0 0,0-1-768,0 1 1,0 0 0,1 0 0,2 0 711,-5 0 1,3 0 0,0 0 0,-2 0 0,-4 0 8,12 1 1,-5 0 0,-1-1-440,-5 1 0,-2-1 1,-2 0 425,13 2 0,-4-1-31,-13 0 0,-4-1 62,19 0 61,-16-1-202,-24-1 1853,-18-4-3337,-28 0-4604,-14-3 6195,-3 3 0,19 1 0,8 2 0</inkml:trace>
  <inkml:trace contextRef="#ctx0" brushRef="#br0" timeOffset="164119">18212 17477 23237,'-37'-15'1366,"0"0"1,-20-10-1053,56 19 123,65 1-387,-12 4 1,11 1-1,1-1-1257,-14 1 0,0 0 1,2-1-1,3 1 1207,1 0 0,3 0 0,1 0 0,0 0 0,-4 0 0,4 0 0,-3 0 0,-1 0 0,0 0-10,-2 0 0,-1 0 0,0 0 1,-2 0 9,13 0 0,-2-1 0,1 0 177,2-1 1,1 0 0,-4-1-178,-15 0 0,-2 1 0,-1-1-6,22-2 0,-6-1 6,-9 0 410,-28 1-1609,-24 1-4211,-57 1 5410,12 2 0,-1 0 0,9 1 0,2-1 0,0 1 0,0 0 0</inkml:trace>
  <inkml:trace contextRef="#ctx0" brushRef="#br0" timeOffset="164454">18036 17493 21399,'53'-7'204,"-1"0"0,1 0 0,0 1 0,3-1 0,1 1 0,0 1 0,0 1-171,0 2 1,0 2 0,0 1-1,1 0-828,3-1 0,1 0 0,0 0 1,-1 0 794,-1 0 0,-1 0 0,1 0 0,-2 0 8,-1-1 0,0 0 1,-1 0-1,-1 0-173,12-1 1,-1 1 0,-2-1 175,-6-1 0,-1 0 1,-3 0 513,14-1 1,-4 0-366,-9 0 0,-5 0 1013,16-2-602,-19 1 1605,-28 2-2104,-12 2 2333,-7 1-2898,0 0-1501,8 7-1176,-4-3 3170,5 7 0,-7-7 0,-1-1 0</inkml:trace>
  <inkml:trace contextRef="#ctx0" brushRef="#br0" timeOffset="169378">26427 4334 24127,'-6'-44'549,"-1"0"0,21-1 0,12 7-487,7 24 0,8 7-941,1-2 0,5 0 0,0 3 882,-3 2 1,1 1 0,0 2 1,2-1 1,0 0 0,-1 1 22,13 1 0,-3-1-23,-11 1 1,-2 0 793,22 0-793,1 0 320,-25 1-320,-2 6 61,-33 4 118,-17 11 1292,-6 10-1477,-9 13 73,6-3 0,1 7-73,6-8 0,1 3 0,0 4-629,1 3 0,-1 6 0,0 1 0,1-2 629,3-5 0,-1-2 0,2 0 0,-1 2-13,0 6 0,0 1 1,1 0-1,-1-4 11,0 2 0,0-2 1,0-2-20,-1-1 0,1 0 1,0-1-285,0-3 0,-1 1 0,1-1 301,1-2 0,0 1 1,0-2-23,-2 19 1,0-2 25,2-5 0,1-2-193,1-9 1,0-3 175,1-8 0,0-1-27,-3 23 4,-2-9 40,-4-2-28,-2-9 2131,-27-10-1882,6-19 0,-4-5-45,-2-2 1,-1-3 184,-10-3 1,0 0-262,12-1 1,2 0-53,3 3 0,1 0 410,-21 0-458,21 11 0,18 10-56,26 12-297,18 12-353,11-8 1,6 2-110,3 1 0,0 1 223,1 0 0,-2-1 463,-8-3 0,-7-2 129,-9 13 982,-24 18-302,-16-29 1,-6-1-317,-6 8 1,-3-3-281,1-8 0,0-3 11,-19 17 6,30-20-101,10-5-207,5-1-802,4-7-1629,3-3 2810,16-10 1,-11 1-1,11-4 1</inkml:trace>
  <inkml:trace contextRef="#ctx0" brushRef="#br0" timeOffset="169529">27419 6769 20151,'0'0'0</inkml:trace>
  <inkml:trace contextRef="#ctx0" brushRef="#br0" timeOffset="170531">28559 4648 25539,'-41'44'136,"-1"-1"0,0 1 1,0-1-1,-2 3 0,1-3 1,-1 5-131,8-8 1,-1 3 0,-1 1 0,1-1-1,2-2-333,-11 11 1,3-2-1,1-3 327,7-6 0,0-2 0,1 0-17,3-3 0,0-1 1,3-4 30,2-1 0,4-5 309,-3 4-351,28-41 28,11-13 0,4-9 2,7-19 1,2-5-429,-7 19 0,0-1 0,0-1 478,1-5 0,1 0 1,-3 3 56,-1-2 0,-1 2 219,0-1 0,-1 3-322,-1-4 429,-2 8-435,-21 71 42,-4 3 0,-1 5-37,2 0 1,-1 3 0,0-1-383,-5 18 1,0-1 376,1-2 0,4-4 28,2 11 1338,4-14-1315,4-12 197,24-12-204,3-14-38,30-11-6,5-17-606,-23 3 1,1-1 591,3-5 0,1 0 11,2-1 1,0 0 244,-2 1 0,1-1-791,7-2 0,-2-1-2613,-11 5 0,-4 0 3162,26-15 0,-36 17 0,-19 8 0</inkml:trace>
  <inkml:trace contextRef="#ctx0" brushRef="#br0" timeOffset="170660">28793 5606 13043,'0'0'0</inkml:trace>
  <inkml:trace contextRef="#ctx0" brushRef="#br0" timeOffset="185597">521 3360 22251,'16'49'1148,"0"3"-929,0-1-146,0-1 27,-3-7 130,-2-10 974,4-10-347,0-12-325,10-19-162,13-26-303,-11 2 0,2-6-595,-3 3 0,2-3 1,0-1 560,3-4 1,1-2 0,1 0-599,0-2 1,0 0-1,0 1 576,-4 6 0,0 1 1,-1 2 13,6-7 0,-2 4-20,-6 10 1,0 3-28,1 1 0,0 3-51,9-7-56,-2 3 1461,-25 20-1377,-9 7-1186,0 0-2818,-13 0 4049,-15 1 0,9 0 0,-5 0 0</inkml:trace>
  <inkml:trace contextRef="#ctx0" brushRef="#br0" timeOffset="189744">25846 14177 24497,'3'-25'487,"17"4"-476,35 18 0,-20 2 1,3 0-584,6 0 1,1 0 574,2-1 0,1 1 36,-1-1 0,0 0-39,-4 0 0,-1 0 3,-6-1 0,-2 0 176,20-2 520,-18-1-262,-13 1 138,-11 0-692,-7 3 50,-4 0 33,-1 5 631,-2 7-597,-3 11 33,-2 11 6,-1 11-16,0 11-23,3-6 0,0 3-493,2-8 0,0 0 496,-1 18 0,1 1-3,1-13 0,0 0 5,1 5 1,0 2 13,-1 6 1,0 2 6,1-16 0,0 1 1,-1 1-796,1 4 1,-1 0 0,0 0 770,0 2 0,0 0 0,-1-1 11,0-4 0,1 0 0,-1-2-320,-1 15 1,0-4 328,0-12 1,0-2 2,1-10 1,-1-1-21,-6 30-127,3-31 0,0 0 122,-1 3 0,0 1 2,-2 2 1,-1-1 25,0 1 0,0-1-25,0-2 0,0 1-3,-5 12 0,-1-1 3,6-12 0,0 0-6,-3 9 0,0-1 3,0 15 0,1-3-6,3 0 498,3-2-492,2-2 1109,3-18 0,1 0-1115,-2 32 6,-2-4 855,-1-12-861,-4-22 561,-5-1-527,-3-3 151,-7-1-151,-4-2-28,-7-2 0,-6-2-5,-7-4 44,-9-2-25,25-7 0,-3-1-743,-6-1 0,-2-1 734,-8 0 1,-3-1 12,12-1 1,-2 0 0,0 0-3,-2 0 1,0-1 0,-1 1-76,-9-1 1,-3 0-1,4 0 62,-7 0 0,2 0-160,-3-1 0,7 1-755,11 1-1111,19 0-2121,61 6 4144,3 2 0,1 0 0,12 2 0,-17-3 0,1 1 0</inkml:trace>
  <inkml:trace contextRef="#ctx0" brushRef="#br0" timeOffset="189863">25616 17459 16684,'0'0'0</inkml:trace>
  <inkml:trace contextRef="#ctx0" brushRef="#br0" timeOffset="190977">28241 12625 21215,'-49'31'252,"-1"1"0,10 2 0,-4 6 0,0 2 0,3-1-105,-3 6 1,3 1 0,-3 2-990,7-8 1,-3 2 0,0 1 0,-1 0 0,3-3 902,-1 0 1,1-2-1,1-1 1,0-2 55,-8 10 1,0-3 0,2-1-12,4-4 1,1-2-1,1-2 326,-7 6 0,2-2-264,7-7 0,0 0 36,-10 7 1,1-2-130,13-9 1,0-2-46,-9 9 1,2-3 54,-2 2 728,13-11-679,13-13 118,9-5-252,3-15 2340,15-37-2368,-2 5 0,1-3 28,2-1 0,2-2 43,2-7 1,0 2-11,-3 16 1,0 1-17,9-11 0,0 3 16,-8 12 1,1 2 13,4-4 1,-1 3 126,0 1-208,-9 24 40,-14 19 100,-14 27-70,1-10 1,-1 3-388,-2 5 0,-1 2 421,-1 3 0,-1 2-70,3-5 0,0 3 0,1-1 36,-3 15 0,1-1 6,1-3 0,3-2 70,6-15 0,6-5 657,15-4-534,12-14-196,20-5-8,-10-10 0,3-3-191,1-2 0,4-3 160,4-4 0,3-4 0,0 0-79,-4-1 1,-1 1 0,1-2 44,6-1 1,0-1-1,-4 2-33,1-1 0,-8 3-2465,3 1-7299,-54 21 8857,-3 2 0,-7 2 1,12-3-1</inkml:trace>
  <inkml:trace contextRef="#ctx0" brushRef="#br0" timeOffset="191110">27759 14086 19311,'0'0'0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4:05:36.283"/>
    </inkml:context>
    <inkml:brush xml:id="br0">
      <inkml:brushProperty name="width" value="0.09071" units="cm"/>
      <inkml:brushProperty name="height" value="0.09071" units="cm"/>
      <inkml:brushProperty name="color" value="#FF0000"/>
    </inkml:brush>
  </inkml:definitions>
  <inkml:trace contextRef="#ctx0" brushRef="#br0">21699 13576 23483,'41'-5'-3277,"-1"1"0,1-2 0,2 1 2465,13-2 1,-3 0 0,5-1-1,-9 3 1</inkml:trace>
  <inkml:trace contextRef="#ctx0" brushRef="#br0" timeOffset="2469">2691 12707 23892,'-12'-20'398,"2"13"-236,17 40-95,5 3-16,10 15-46,8-16 51,-2-15 0,4-3-22,21 1-26,-17-7 1,3-5 7,3-11 1,1-6 92,1-5 1,0-3-7,8-8 1,-2-3-229,-13 3 1,-4 1 183,-7 2 0,-4 2-59,-2 0 0,-6 9 0,-5 7 0,4 16 0,10 19 11,4 3 35,11 10 269,0-17-293,-6-15 1,3-3 8,1-2 0,1-5 53,9-7 0,0-6 100,-3-5 1,-4-4-126,-8 0 0,-3-1-53,17-22 61,-19 21-84,3 8 0,3 21 17,9 21 6,-7 4 55,1 7-61,-8-14 0,4-8 62,3-6-28,27-6-18,-25-11 1,1-4-3,9 0 0,0-3-14,-10 0 0,-2-1-5,20-11-29,-28 18 28,-5 5 6,-5 3-5,12 14 5,11 2-779,24 2-1372,-4-14 2151,-21-17 0,-5-3 0,-4 1 0,-1-14 0</inkml:trace>
  <inkml:trace contextRef="#ctx0" brushRef="#br0" timeOffset="16282">11036 5528 15748,'-30'0'2660,"5"0"-2026,25 0 447,-2 0-605,1 0 1087,-1 0-1138,15 1-49,42 5-309,-15-2 0,4 0-770,5 0 0,4 0 1,2 1 752,7-1 1,2 0-1,2 0-663,-7 0 0,2-1 0,1 1 1,1 0 618,-9-1 1,0-1 0,1 1-1,0 0 1,0 0 5,1 0 0,0 0 1,0 1-1,0-1 1,0 0-7,0 0 1,-1 0 0,0 0 0,2 0-1,1 0-181,0 1 1,3-1-1,1 1 1,-1 0 0,0-1-1,-3 1 189,2 0 1,-2-1 0,0 0-1,-2 1 1,0-1-7,12 1 1,1 0-1,-4 0 1,-6 0 16,14 0 0,-17-1 98,-26-2-111,-20-1 241,-5 0-2304,-27 0 2673,-10 3 1,4-3-1,1 3 1</inkml:trace>
  <inkml:trace contextRef="#ctx0" brushRef="#br0" timeOffset="17200">18099 5782 21948,'46'-30'435,"4"21"0,13 6 1,1 3-336,-3 3 1,1 4 0,5 0-1188,-9-1 0,4 0 0,3 0 1,0 1-1,-3 0 1126,-7-1 0,-1 2 0,0-1 1,0 0-1,0 0-39,0 1 0,0-1 0,0 0 0,0 0 0,-1-1 10,1 1 0,-1 0 0,1-1 0,-1 1 0,-1-1-2,12 0 1,-2 1-1,1-1 1,-1 0 20,-3 0 1,0-1 0,0 1 0,2-2-16,-4 0 1,1 0-1,0-1 1,0 0-1,-3 0-13,0 0 1,-1-1-1,-3 0 1,1 0 0,15 1 0,-2-1 0,-7 0 56,-4-2 1,-11 1 1175,-7-1-1133,-1-3-1221,-19 1-488,-1-1 2334,-21 4-4652,-14 8 4358,-29 10 1,20-6 0,-9 2 0</inkml:trace>
  <inkml:trace contextRef="#ctx0" brushRef="#br0" timeOffset="17547">18223 6054 20296,'61'-5'172,"0"1"0,0-1 0,0 0 0,3 1 0,-1-1 1,3 1-1,3 3-134,-9 1 0,4 2 0,2 0 1,1 2-1,-1-1 0,0-1-873,-1 1 0,0-2 0,0 1 0,-1 0 0,1 1 0,0-1 837,0 0 1,1 1 0,0 0 0,-1 0 0,-2 0-1,-2-1 6,-1 0 0,0 0 0,-3 0 0,-3 0 0,-6-1 457,2-1 1,-6 0 0,-2 0-405,12-2 1,-5 0 2173,12-6-1888,-21-5-204,-28 2-401,-18 3 2446,-7 5-5296,-11 7 3141,-12 16 1,16-12-1,-3 11 1</inkml:trace>
  <inkml:trace contextRef="#ctx0" brushRef="#br0" timeOffset="20670">6174 6468 23433,'-14'-21'1366,"13"5"-1030,30 16-173,30 2-54,-14 0 1,9-1-751,0 0 0,8 0 0,5 0 0,0 0 608,-10-1 1,2-1-1,1 1 1,0-1 0,0 1-312,-1-1 1,1 0 0,-1 1-1,-1-1 1,-1 0 172,6-1 0,-1 1 0,-4 0 1,-9-1-250,-3 0 0,-8 0-2101,14 1 752,-29 0-1704,-59 1 3473,-19 3 0,-5 2 0,24-4 0,0 0 0,-15 2 0,-1 1 0</inkml:trace>
  <inkml:trace contextRef="#ctx0" brushRef="#br0" timeOffset="20923">6096 6649 21971,'29'4'1011,"1"-3"0,8-3-943,12-2 1,12-3 0,5-1-1,-1 1-1194,-10 2 1,1 0 0,0 0 0,1 1 0,-1-1 1126,0 1 0,1-1 0,-1 0 0,-1 1 0,-1 0-1,4 0 0,0 0 0,-4 0 0,-9 1 704,-3 1 1,-6 1-705,19-4 860,-29 4-1605,-9 0-1132,-13 1 1877,-5 0 0,0 0 0</inkml:trace>
  <inkml:trace contextRef="#ctx0" brushRef="#br0" timeOffset="21088">8293 6760 19087,'57'-34'-2551,"-23"10"1,-14 18-1</inkml:trace>
  <inkml:trace contextRef="#ctx0" brushRef="#br0" timeOffset="23612">19997 4840 20095,'-32'-20'2004,"18"4"-1476,51 17-394,-3 1 0,8 0-735,5 0 1,8 0-1,6 0 1,0 0 606,-5 0 1,2 0 0,2-1 0,0 1-1,0 0-425,1-1 1,1 1 0,0 0-1,-1-1 1,-1 0 427,-2 0 0,0 0 0,-2 0 0,-2-1 0,-6 0-2,1 1 1,-5-1-1,-2 0 219,8 0 0,-4 0-221,20 0 46,-16-1-57,-23-3-760,-22 0-3810,-49 0 3192,10 2 1,-5 2 1699,-28 0 1,2 0 0,2 0 0,25 0 0,0 0 0</inkml:trace>
  <inkml:trace contextRef="#ctx0" brushRef="#br0" timeOffset="24045">19709 4895 19966,'14'-9'1825,"20"1"-1603,6 4 0,9 2-1703,-6 0 1,3 1 0,3 0 1553,11 0 0,2 1 0,3-1-12,-10 1 1,2 0 0,1 0-1,0 0-61,3 0 0,-1 0 0,2 0 0,-2 0 14,0 1 0,-1 0 0,-1 0 0,1 0 1,-4 0 1,0 0-1,0-1 1,1 1 177,2 1 0,2-1 1,-2 1-1,-3-1-132,3 0 1,-4 0 0,-1-1 96,-3 0 1,-1 1 0,-7-2 479,22-3 754,-39-1-927,-8-5-331,-8 5-206,-5 0 2438,-4 4-11328,0 1 4541,-3 0 4421,-3 0 0,2 0 0,-1 0 0</inkml:trace>
  <inkml:trace contextRef="#ctx0" brushRef="#br0" timeOffset="25425">20897 2277 15821,'-49'-7'356,"0"0"1,2 0 0,2 7-83,-1 15 1,0 6-1421,4 1 1,-2 5 1309,2 2 1,-3 5-1,1 3-414,1 2 0,0 3 1,-3 5 307,12-8 1,-3 3 0,-2 4 0,0 1 0,1 0 0,1-1-163,1 0 0,1 0 0,0 0 1,1 0-1,-1 1 0,1 1 110,-3 2 1,-1 2 0,0 0-1,1-1 1,2-1 0,3-3 51,-2 4 1,2-1 0,3-3 0,4-5 55,-7 13 1,8-9 93,3 3 0,1-2 852,5-7-785,3-4 1149,7-20-2147,2-14 1823,3-19-2114,0-16 212,0-8 522,-4-4 162,-6 1 118,-5 3 717,-13-5 1143,7 12-1031,1 5-353,12 17-319,7 10-79,1 3 202,0 9-112,4 8 67,1 12-11,6 25-95,-4 4-129,3 0 89,-4-14-44,5-25 740,28-10-651,-4-15 1,5-7-309,21-9 1,1-4-1233,-5 0 0,-1-4 162,-16 7 1,-1-2-1,-3 2-1288,-3-1 1,-3 1 2531,18-17 0,-23 20 0,-14 7 0</inkml:trace>
  <inkml:trace contextRef="#ctx0" brushRef="#br0" timeOffset="26692">20848 1246 19238,'54'-18'233,"0"-1"0,-3 0 1,-3-1-147,-14 0 0,-3-2-6,0-1 0,-2-4 34,6-17 0,-5-6 44,-10-2 1,-3-1-518,2 1 0,-6 1 543,-9 6 0,-6 5 122,-9 4 232,-7 18-483,-9 18 456,-1 26-181,-3 31-147,16-7 1,1 12 0,0 3-531,3-7 1,1 3 0,0 2-1,0 2 374,0-4 0,0 3 0,0 1 0,1-1 0,0-2-286,0 4 0,1-2 0,1-2 0,-1-2 258,0 5 0,0-3 0,0-7 2,1-9 1,0-3-9,-1 7 1,0 1-34,3-1 0,2 0-365,3 0 1,4-3 11,15 16-409,17-36 302,7-47 135,4-17 188,-23 9 0,-4-8 680,3-23 0,-7-8-463,-10 20 0,-4-1 1,-6-2 269,-6-9 1,-7 0 0,-2 3 174,1 11 0,-3 3 0,-3 4-211,-22-9 0,-3 10-37,15 18 0,0 6-20,0 2 1,4 3 38,5-1-178,64 6-135,-7 0 0,4-1-445,23-2 1,3-2 374,-11-4 0,0-5-14,-5-4 0,2-4 0,-4-1 101,7-7 0,-3-2 26,-9 3 0,0-2 0,-5-3 74,-9-3 1,-5-1 0,-3-1 153,1-15 1,-3 0-104,0 3 0,-5 4 6,-14-14 856,-6 48-812,-19 34-55,5 16-93,8-4 0,1 6-12,1 24 1,3 3-90,3-12 0,2 1 87,1-6 0,0 3 0,1-4 17,2 3 0,2-2-1,4-3 1,3-2-93,1-4 1,3-3 75,24 22-78,7-19 75,-8-23 0,2-9 50,-1-15 1,-1-8-45,1 2 0,-3-5-121,-4-14 1,-7-5 226,-9 6 1,-3-1 742,-1-9 1,-3 1-663,2-11 96,-11 20-286,-2 49 0,-3 32-17,5 6-229,6 1-275,12-5-392,9-9-505,13-11 1418,7-27 0,2-6 0,-10 7 0,-2-12 0,0 1 0</inkml:trace>
  <inkml:trace contextRef="#ctx0" brushRef="#br0" timeOffset="26826">21993 943 17087,'58'7'-2558,"-25"-8"0,-8 13 1</inkml:trace>
  <inkml:trace contextRef="#ctx0" brushRef="#br0" timeOffset="27092">22577 909 25169,'-18'53'37,"1"0"1,-1 0 0,0 0 0,1 0 0,-2-3 0,1-2 0,2-1 0,2 2-38,3 3 0,2 3 0,2-3 0,1-5-488,-2 8 1,1-7 462,0-10 0,1 0-603,-1 6 0,0-1-1226,0-2 0,0-1-37,1-5 1,0-3 1930,-3 11 0,8-40 0,0-5 0</inkml:trace>
  <inkml:trace contextRef="#ctx0" brushRef="#br0" timeOffset="27545">22492 1324 22761,'40'8'-163,"-1"-1"1,-4 2 0,-6 4-673,-11 28 263,-8 1 214,-13-3 269,-16-2 77,-15-9 110,-2-13 0,-5-5 495,5-3 1,1-3 191,-30 5-785,30-11 0,59-5-930,32-8 300,-15 5 0,7-1-174,0-1 0,4-1 0,-1-3 645,-7 0 0,-1-2 1,0-3 690,8-5 0,1-4 1,-7 0 206,-3-6 0,-8-2-87,-7-2 1,-9 0 327,-10-8-240,-7 7-309,-5 13-62,-9 13 1,-6 52-306,2 12 1,3 7-63,1 2 1,2 3-374,3-9 0,0 3 0,1-4 388,1 3 0,0-2-191,1 12 1,0-2-279,2-16 1,-1-1-204,1 6 0,0-1-1998,1-13 1,-1-4 709,0 1 1943,1-25 0,1-14 0,1-16 0</inkml:trace>
  <inkml:trace contextRef="#ctx0" brushRef="#br0" timeOffset="28510">23098 1368 22397,'48'-26'162,"-1"-1"1,6 12-1,-6 13-167,-5 30-99,-16-3 0,-3 3-288,-1 23 0,-11 1 128,-12-1 264,-15-18 0,-9-3 62,-7-4 0,-3-3-62,-2 0 0,-1-3 28,-1-8 0,3-4 95,0-5-118,12-3-5,13-6-924,12-6-699,17-8-557,7 2 1,6 0-31,9 1 1,3 1 2209,-1-1 0,0 2 328,-1 3 0,-4 4 1419,4 1-459,-12 5 91,-12 1 1549,-6 1-1174,-5 1-903,0 0-173,5 1-375,6-1-118,7-1-185,7-2 72,4-6-16,0-4-5,2-20 61,-18-6-28,-5 1-45,-27 7 0,-12 19 45,-13 6-73,-7 11 123,13 10 1,1 5-79,-10 17 5,19-9 1,4 3-56,8 15-12,29 0-122,15-4-773,-1-23 1,6-3 152,9 0 0,4-4-98,5-2 1,1-2-127,4-3 0,0-2 31,-7-1 0,-1-2-403,-9-3 0,1-2-138,11-9 1,-1-5 1481,-19 4 0,-2-3 596,12-8 1,-4-3 731,-1-12 336,-14-1 27,-14 6-111,-8 5-410,-10 9 410,-28 8-897,-2 11-240,-25 15-113,7 13-740,0 12 446,27-16 1,0 3 415,-3 8 0,2 1-402,9-4 1,4 1 206,9 26-128,59-32-31,-22-25 0,1-7-192,13-5 0,-2-7 264,-10-3 1,-3-8 28,1-8 1,-1-9 0,-2-5-81,-8 3 0,-2-5 0,-2-3 0,0 0-238,1-6 1,0-2 0,-2 0 0,-3 1 214,-2 9 1,-2 1 0,-2 2 0,-3 4-5,-4-23 1,-7 15 137,-11 24-158,-8 18-72,-6 6 48,8 29 0,4 13-19,7 7 1,4 7 0,1 3-340,2-2 1,1 4-1,1 0 1,2-1 309,1 13 0,3-1 0,2-2-58,2-8 0,1-1 0,2-8 704,2-10 0,2-3-1302,7 9 1,5-1-2530,3-7 1,4-2 3184,9 2 0,-1-5 0,10-2 0,-11-22 0</inkml:trace>
  <inkml:trace contextRef="#ctx0" brushRef="#br0" timeOffset="28645">25286 1689 14796,'-28'26'0,"-1"0"0,-16 16 0</inkml:trace>
  <inkml:trace contextRef="#ctx0" brushRef="#br0" timeOffset="29061">21637 2148 23931,'56'-10'126,"1"0"0,-1-1 0,-8 4 0,2 0 0,0 1 0,2 2-949,6 3 0,2 3 0,2 1 0,5-1 887,-14-1 0,4-1 0,2 1 0,2 0 0,0 0 0,1 0 1,-1 0-345,2 0 0,1 0 1,0 0-1,1 0 1,0-1-1,0 1 1,-1 0 291,0-1 1,0 1 0,0-1 0,0 0 0,0 0-1,-2 0 1,0 0-109,4-1 1,0 1-1,-1-1 1,-1 0-1,-4 0 1,-4-1 107,1 0 1,-5-1 0,-2 1-1,-2-1-155,9-1 1,-2 1-1,-4-2 140,8 0 1,-6-1 417,-15 2 0,-5-2-527,13-2 774,-18-3-6123,-57 5 5461,-10 10 0,-4 1 0,-20-1 0,23 3 0,-1 1 0</inkml:trace>
  <inkml:trace contextRef="#ctx0" brushRef="#br0" timeOffset="29391">21737 2260 19255,'-34'-12'1890,"1"0"0,-9-7-1542,87 15-245,4 2 1,8 2-1593,-3 0 1,5 2 0,3-1 1560,-8 1 1,2 0 0,3 0 0,4 0-9,-4 1 0,3-1 1,4 1-1,-1 0 1,0 0-1,-4-1-373,0 0 0,-2 0 0,-2 0 0,1 0 0,3-1 310,1 1 1,2 0 0,2 0 0,-1 0 0,-2 0 0,-5-2 23,7 0 0,-5-1 1,-2 0-1,0-1-92,-1 0 1,-1 0 0,-1-1 0,-2 0 66,12 0 0,-3-2 0,-1 0-101,-9 0 0,-2-1 0,-3 0 84,6-1 1,-3 0 623,-8-1 0,-3 0-630,12-4 919,-15 3-2834,-16 4 1083,-2 17 855,19 13 0,-16-8 0,10 5 0</inkml:trace>
  <inkml:trace contextRef="#ctx0" brushRef="#br0" timeOffset="29525">24805 2382 14566,'0'0'0</inkml:trace>
  <inkml:trace contextRef="#ctx0" brushRef="#br0" timeOffset="48596">9 3723 20218,'0'49'1327,"0"-2"-935,0-12-106,0 2-218,0 4 184,0 17 28,0-3 224,0-6 263,16-20 34,34-40-600,-9-5 1,9-8 0,6-4 0,1-2-674,-10 4 1,3-2 0,1-2 0,1-1 0,2-1 0,0-2 488,-2 2 1,1-3-1,2 0 1,1-2-1,0 0 1,0-1-1,-2 2 1,-1 0-354,1-1 1,-1 1 0,-1 0 0,0 0 0,-1 0 0,-1 0-1,-1 0 344,5-4 1,0-1-1,-1 0 1,-2 2-1,-2 1 1,-3 3 2,2-1 0,-4 3 0,-2 2 1,-1 1-144,7-5 0,-1 2 0,-2 3 132,8-5 0,-3 3-3,-2 2 1,-3 2 44,-9 5 0,-2 2-42,20-12 1923,-20 11-1974,-27 17 3062,-3 3-3139,-3 1 1040,4 1-1427,6 8-3741,8 2 4256,0 3 0,-6-4 0,-7-6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4:06:33.302"/>
    </inkml:context>
    <inkml:brush xml:id="br0">
      <inkml:brushProperty name="width" value="0.09071" units="cm"/>
      <inkml:brushProperty name="height" value="0.09071" units="cm"/>
      <inkml:brushProperty name="color" value="#FF0000"/>
    </inkml:brush>
  </inkml:definitions>
  <inkml:trace contextRef="#ctx0" brushRef="#br0">3919 4209 24015,'57'1'207,"0"0"0,-8 0 1,4 1-1,2 0-181,-4-1 1,1 1 0,1 0 0,3-1-1158,-4 1 0,2 0 0,1 0 0,1 0 0,0 0 1140,3 1 0,1-1 0,1 0 0,0 1 0,-1-1-152,1 1 1,0 0 0,-1 0 0,1-1-1,-1 1 143,-1 0 0,1 0 0,-1 0 0,-1 0 0,0 0-123,-3 0 1,-2-1-1,1 1 1,-1 0-1,-1-1 54,9 1 1,-1-1-1,-1 0 1,1 0 6,3 0 0,0-1 1,-1 1-1,-4-1-54,-2 0 1,-4-1-1,-1 1 133,-3-1 0,-2 0 0,-6 0 1499,8 0-1516,-30-2-667,3-2 667,7-2 0,-11 2 0,3 0 0</inkml:trace>
  <inkml:trace contextRef="#ctx0" brushRef="#br0" timeOffset="683">11758 4356 24099,'32'-20'130,"1"1"1,11-1 0,5 4-88,-4 8 0,3 4 0,2 0-1807,7-2 1,4 0-1,0 0 1782,-12 2 0,0 0 1,2 0-1,2 0-15,8-1-1,4 0 1,-1 0 0,-3 1 10,5-1 0,-2 0 0,-3 0-116,-2 1 0,-1-1 1,-7 0 458,-5 1 1,-9-1-698,-8 0-460,-12 2-589,-8-1-1993,-44 3 3383,-5 0 0,-4 1 0,-11 0 0,17 0 0,0 0 0</inkml:trace>
  <inkml:trace contextRef="#ctx0" brushRef="#br0" timeOffset="983">11902 4376 24508,'51'-12'11,"0"0"0,-1-1 0,7 2 1,0 0-1,1 2-22,-1 4 0,0 2 0,2 0-1256,6 0 0,1 0 0,0 0 1183,0 0 0,0 1 0,-1-1 16,-8 1 1,0 0 0,-3 0 48,-6 0 1,-1 0-1,-3 0 410,6-1 1,-4 0-387,-10 0 1,-3 0 1011,30-7 283,-24 2-897,-6 0-106,-20 4-297,-13 3 1903,0 1-3091,6 0-4984,41 6 6172,-5 0 0,2 1 0,18 2 0,-28-3 0,1 0 0</inkml:trace>
  <inkml:trace contextRef="#ctx0" brushRef="#br0" timeOffset="2535">2772 5611 24508,'-9'-24'1278,"15"2"-1194,42 13-66,1 2 1,12 0 0,4 0-906,-4 1 0,4 0 0,2 0 0,2-1 899,-4 1 1,2 0-1,1 0 1,-1-1-1,-2 2-12,4-1 0,-1 0 0,-2 0 0,-5 1 0,2 0 0,-4 0 0,-10 0 1025,13-1-947,-16-2 528,-23 4-589,-5-1-404,-36 2-1960,-28 0 303,2 2 0,-4 0 1088,2 1 1,-1 1 652,-12 2 1,0 2-222,5 1 0,-2 1 417,2 1 1,-5 1 0,1 0 536,4-1 0,1-1 0,-2 1 645,-8 2 0,-2-1 1,6 0-262,2-1 1,5 0-210,11-1 1,7-2 374,8-1-51,15-2-369,15-2-302,27-1 0,16 0-225,4-2 1,7-1 0,3-1-359,-2 2 0,4-1 0,1 1 0,-3-1 325,-5 0 0,0 0 0,-2-1 0,-1 1 0,10 0 0,-3 0 0,-8 0 249,-14 1 1,-4-1-388,5 1 1,0-1-1011,22-4-3042,-6 1-834,-25 2 5024,-22 4 0,-7 1 0,0 0 0</inkml:trace>
  <inkml:trace contextRef="#ctx0" brushRef="#br0" timeOffset="6328">10247 5330 20526,'-39'-18'1551,"9"5"-861,30 13 945,21-1-997,16-2-433,3 2 0,6-1-775,14 0 1,10-1 634,-22 2 0,6 0 0,2 1 0,1-1 0,-4 0-373,3 0 1,-3 1 0,0-1 0,2 1 309,-1-1 0,2 1 0,1-1 1,-2 1-1,-4 0 50,13-1 0,-5 2 1,-6-1-191,-2 0 0,-4 0 138,3-1 0,-5 1-1081,-5-3-61,-20 2-759,-12-2-2081,-56 3 3982,-5-1 0,-3 1 0,22 0 0,0 0 0,-10 0 0,0 0 0</inkml:trace>
  <inkml:trace contextRef="#ctx0" brushRef="#br0" timeOffset="6660">10020 5379 23674,'49'-9'224,"0"1"0,-7 2 0,2 2 0,3 1-170,13 1 0,3 2 0,2 1-1100,-11-1 1,0-1 0,2 2 0,-1-1 1078,0 0 1,1 0-1,-1 1 1,0 0-19,-4-1 1,0 1-1,-1-1 1,-2 1 13,10 0 1,-3 0 0,0 1 402,-2-1 0,-1 0 0,-4 0-76,2-1 0,-4 1-166,-4 0 1,-5-1 902,-7 0-959,-21 0-128,-4 0-1737,-5 0-3369,1 4 5100,5 8 0,-4-5 0,3 3 0</inkml:trace>
  <inkml:trace contextRef="#ctx0" brushRef="#br0" timeOffset="11123">7408 7302 19804,'-24'5'2369,"4"-1"-1540,20-4 392,2 0-745,5 0-135,9 0 6,21 0-244,3 0 0,9 0 0,4 0-580,1-1 0,5 1 0,2 0 0,2 1 480,-4-1 0,3 1 1,1 0-1,-1 0 1,-1 0-3,5-1 0,0 0 1,-3 1-1,-3 0-3,5 0 0,-4 1 1,-10 0-336,15-1 337,-19 0 28,-15-1-22,-5 0 89,-10 0-45,-7 0 189,-6 0-3924,1 4 3790,12 3 0,-8-2 0,7 1 0</inkml:trace>
  <inkml:trace contextRef="#ctx0" brushRef="#br0" timeOffset="11970">12495 7578 25337,'-18'-11'773,"46"-3"-715,8 7 0,16 1 1,11 2-1,4-1 1,-1 1-740,-13 0 1,3 1 0,2 0 0,1 1-1,2-1 1,0 0 0,0 0 0,0 0 680,2 0 0,1 0 0,-1-1 0,2 1 0,-1 0 0,2 0 0,-1 0 0,2 0-120,-3 1 0,2 0 0,1 0 1,1 0-1,-1 1 0,0-1 1,-2 1-1,-1 0 0,-2-1 119,2 1 0,-4-1 0,-1 1 1,-1 0-1,1-1 0,2 1 1,3-1-75,-2 1 1,2 0 0,2-1-1,1 0 1,2 1 0,-1-1-1,0 0 1,-1 0 0,-2 0 59,-3 0 0,0 0 0,-1 0 0,0 0 0,-1-1 0,1 1 0,-1-1 0,1 1 0,0-1 15,3 0 1,0 0 0,2 0-1,-1 0 1,0 0 0,-1-1-1,-2 1 1,-2 0 0,-4 0-100,6-1 0,-1 0 1,-4 0-1,-2 1 1,-3-1-1,-4-1 181,16-1 0,-7-1 1,-10 0 1368,4-5-746,-7-2 1228,-21 5-1804,-1 0 2552,-19 7-2692,-1 2 2151,1 0-2184,3 1 10,3 6 34,5 3-73,0 6-11,5 6-78,-7-4-432,-1 0-358,-8-7-773,-20-1 1725,-28 1 0,18-4 0,-13 1 0</inkml:trace>
  <inkml:trace contextRef="#ctx0" brushRef="#br0" timeOffset="13004">2268 8362 23674,'39'1'511,"-1"-1"1,13-1-1,4-2-416,-6 0 1,4-1-1,2-1-1206,-7 1 1,2 0 0,1-1 0,1 1 1146,4-1 1,1 1-1,1-1 1,3 0 7,0 0 1,4 0 0,1-1 0,-2 1 0,-3 0-43,-2 0 1,-4 0 0,0 0 0,2 0 12,7 0 1,3-1-1,-3 0 1,-6 1 531,8-2 1,-7 1-551,-4-2 1,-4 1-122,12-2 409,-8-1-2565,-35 4 2280,-51 5 0,-12 2 0,27-3 0,-27 3 0,1 1 0</inkml:trace>
  <inkml:trace contextRef="#ctx0" brushRef="#br0" timeOffset="13354">2074 8540 21048,'64'-8'69,"0"-1"0,0 0 1,0 0-1,-11 2 1,0 0-1,1 0 0,-1 0 1,0 1-352,12 0 0,-1 0 0,1 1 0,4-1 315,-11 1 1,3 0 0,1 0-1,2 0 1,-1 0 0,0 0-7,-3 0 0,0 0 0,0 0 0,0 1 0,0-1 0,0 0-12,4-1 0,0 1 0,1-1 0,-1 1 0,-2-1 0,-4 1-3,8 0 1,-3-1 0,-4 1-1,-5 0 70,-2-1 0,-5 1 1,-7 0 1484,12-2-1298,-14 1 904,-8 1-854,-8 0 699,-11 3-1152,-2 1 1830,-4 1-2413,4 1-632,4 6 1349,13 31 0,-14-23 0,7 20 0</inkml:trace>
  <inkml:trace contextRef="#ctx0" brushRef="#br0" timeOffset="20362">8879 10341 22246,'52'1'848,"-14"-1"1,6 1-633,-2 0 1,5 0-1,3 1-1058,-3-1 1,2 0 0,4 0 0,6 1 958,-4 0 1,7 0 0,4 1 0,2 0-1,0 0 1,-1 0 0,-3 0-412,2-1 1,-4 1-1,1 0 1,-1-1 0,3 1-1,3 0 328,-10 0 0,3-1 0,2 1 1,1 0-1,0 0 0,1 0 1,-1 0-1,-2-1 0,-3 1-117,5 0 0,-1 0 0,-2 0 1,-1 0-1,0-1 0,0 1 0,2 0 94,2 0 0,0 0 1,1 0-1,-1 0 0,1 0 1,0-1-1,0 1-183,0 0 0,1 0 0,-1 0 0,1-1 0,-1 1 0,1 0 1,-1-1 171,-1 1 0,0-1 0,0 1 0,0-1 0,-1 1 0,0-1 0,0 0-55,-2 0 1,0 0-1,-1 0 1,0 0-1,0-1 1,-1 1-1,0-1 63,5 1 1,0-1-1,0 0 1,-1 0-1,-1 0 1,0 0 73,6 0 1,-2 0 0,0-1 0,0 1-1,0-1-68,-7 0 0,1 0 0,0 0 0,0 0 0,-3 0 0,-4 0 23,5 0 1,-5 0 0,-2 0 0,2-1 37,2 1 1,2-1 0,-3 0 0,-8 0 548,-4-1 1,-5-1-300,24-3 1521,-5-2-1739,2 0 106,-4 0 2328,11-1-2541,-13 4 0,-8 1 1945,-18 3-1945,-18 1 684,-5 0-1749,-2 0 1126,-27 0 1,20 0 0,-20 0 0</inkml:trace>
  <inkml:trace contextRef="#ctx0" brushRef="#br0" timeOffset="26289">11089 13268 9447,'55'0'-288,"-1"0"0,-12 0 0,-8 0 0,-14 0 0</inkml:trace>
  <inkml:trace contextRef="#ctx0" brushRef="#br0" timeOffset="26820">11071 13342 15737,'-47'0'1303,"-1"0"0,6 0 1,6 0 1014,1 0-587,18 0-600,23 0-744,32-5-194,1 2 1,7-1-622,-5 0 1,4 0-1,6-1 539,1 2 0,6 0 0,4 1 0,2-1 0,-1 1-547,-6 0 1,1 1-1,1 0 1,0 0-1,1 0 1,-1 0 435,2-1 1,0 1 0,0 0 0,1 0 0,-2 0 0,-1 1 5,7-1 1,0 1 0,-1 0 0,-3 1 0,-5-1-300,7 0 0,-6 0 0,-1 0 293,-6 0 0,-2 0 0,-2 0 3,9 0 0,-5 0 46,-12 0 0,-3 0-43,14 0 841,-4-2-1048,-23 1 2579,-4-1-3572,-31 2 864,-15 0-3540,-34 0 1590,27 2 0,-2 0 2280,-10 1 0,2 0 0,-4 2 0,9 0 0</inkml:trace>
  <inkml:trace contextRef="#ctx0" brushRef="#br0" timeOffset="27175">10784 13496 23500,'47'-7'263,"1"0"0,-1 0 0,5 3 1,7-1-1,3 2 0,0 0 1,-3 1-1545,3 0 0,-2 2 1,0 0-1,5-1 1325,-6 1 1,3 0 0,2-1 0,0 1 0,-1 0 0,-4-1-268,10 1 0,-3 0 0,-2 0 0,0 0 269,0 0 0,1 0 0,-2 0 0,0 0 63,-4 1 1,-2-1-1,1 0 1,2-1-68,-5 0 1,3-1-1,0 0 1,-1 0 0,-2-1-65,0 1 1,-2-1 0,-1 0 0,1-1 135,2-1 1,0-1 0,-1 0 0,-7 0 53,9-3 0,-9 0 62,11-8 1809,-32 7-1882,-7 2 2579,-12 4-3139,-3 2 877,-3 2-3078,4 4 2782,-2 8 1,1-5 0,-2 5 0</inkml:trace>
  <inkml:trace contextRef="#ctx0" brushRef="#br0" timeOffset="28901">6239 16568 23752,'-35'1'1467,"1"0"1,-18 1-1031,48-1-168,18-1 112,25-1-289,1-5 0,7-1-1458,-2 0 0,5-1 0,3 0 1378,-6-1 1,3-1 0,2 0 0,0 0-11,7-1 1,1 0 0,2-1 0,-1 1-244,2 1 1,0-1 0,1 1 0,-2 0 240,-1 0 0,0 0 0,-1 1 0,0 1-3,-4 0 0,-1 1 0,0 1 0,2-1-18,6 0 0,2 0 0,0 0 0,-4 0-360,4 1 1,-3 0 0,-2 0 290,-2 0 1,0-1-1,-8 2-36,-7 0 0,-8 1-361,-13-2 1711,-11 3-2887,-7 1-2331,-42 1 3994,-4 8 0,-3 1 0,-11-5 0,18 5 0,1-1 0</inkml:trace>
  <inkml:trace contextRef="#ctx0" brushRef="#br0" timeOffset="29186">6486 16660 25623,'51'-19'44,"0"0"1,0 0 0,0 0 0,0 0 0,2 3 0,3 2 0,1 0-1,1 1 1,1 1 0,0 2-984,3 0 0,2 2 1,0 1-1,0 0 0,1 2 1,-1-1 946,1 0 0,2 1 1,-1 0-1,-1 0 1,-3 1-1,-4 0 0,3 1 1,-5 0-1,-2 0 1,-1 0 24,11-1 0,-2 1 0,-3-1-22,-10 1 0,-2 0 1,-4 0 433,4-1 1,-6 0-407,9 0 863,-25-2-684,-15 4 2541,-4 0-2826,-7 1 859,-3 1-2887,4 0 2149,26 8 0,-17-6 1,21 6-1</inkml:trace>
  <inkml:trace contextRef="#ctx0" brushRef="#br0" timeOffset="30086">16140 16682 13289,'-48'-13'1850,"0"1"1,-2-1-1,4 1 687,4 3-1405,8 1-270,20 6 90,13 1-240,16 0-118,20-4-312,2 2 1,6 0-822,-3-1 1,4 1 0,6-1 633,3 0 0,7-1 0,4 1 0,1-1 1,1 1-516,-5 0 1,2 0 0,0 1 0,2-1-1,0 0 1,-1 0 419,-7 1 0,0 0 0,0-1 0,1 1 0,-1-1 0,0 1 0,-1 0 0,7-1 0,1 1 0,-1 0 0,-1-1 0,-2 1 0,-4 0 9,6 0 1,-4 0 0,-2 0 0,3 0-119,-4 0 1,2-1-1,1 1 1,-2-1 0,-2 1 138,0-1 1,-2 1 0,-2-1 0,1 1 120,18-3 0,0 1 0,-9-1-67,-10 0 0,-9 1 146,-2-2-174,-24 3 1094,-8 3-1133,-5 0 3038,-2 1-3072,4 5 1119,-1 1-1102,4 4 0,-2 0 39,0-3-28,-2-1-11,-2-3-1165,0-1-1719,-29 1 2884,-35 4 0,21-2 0,-14 2 0</inkml:trace>
  <inkml:trace contextRef="#ctx0" brushRef="#br0" timeOffset="31022">2308 17711 26665,'58'-25'235,"0"1"0,-12 7 0,2 0 1,3 4-164,6 2 1,3 3 0,2 1-1429,-9-1 0,2 1 1,0 0-1,1 0 1367,3-1 0,1 1 1,0 0-1,0 0 1,0 0 1,0 1 0,0 0 0,0 0-190,-1 0 1,0 0 0,-1 1 0,0 0 176,-3 0 0,0 1 0,-1 1 0,0-1-2,13 0 0,0 0 1,-2 1-26,-8 0 1,-1 0 0,-2 1 470,13 0 0,-3 1-763,-11 0 0,-5 0-353,5 1-185,-18 0-303,-30 0-2475,-32 0 0,-21 0 3635,-11 2 0,-2 1 0,10-3 0,2 1 0,-1 2 0,-1-1 0</inkml:trace>
  <inkml:trace contextRef="#ctx0" brushRef="#br0" timeOffset="31288">2772 17678 24816,'49'-8'38,"1"0"0,-1 0 0,1 0 0,2 1 0,5-1 0,3 0 0,0 1 0,-1-1 0,-3 2-1137,0-1 0,-3 2 0,-1-1 0,1 1 0,3-1 1100,2 0 0,4 0 0,1 0 0,-1-1 0,-2 1 0,-5 1 7,3 0 0,-5 1 1,-1-1-1,-2 1-8,8-1 0,-2 1 0,-1-1 373,-1 1 1,-2 0-1,-4 0-1034,-1 0 0,-4-1-1435,-3 0 0,-13-5 2096,-27-9 0,-1 7 0,-16-2 0</inkml:trace>
  <inkml:trace contextRef="#ctx0" brushRef="#br0" timeOffset="31454">5579 17161 21220,'0'0'0</inkml:trace>
  <inkml:trace contextRef="#ctx0" brushRef="#br0" timeOffset="40220">951 15762 23231,'17'49'1008,"1"-1"-347,10 2-89,-2-1-370,-1-1 212,-7-15-95,-4-20 90,6-7 39,13-7-291,24-21-59,-12 1 0,4-4-909,-3-3 1,2-4-1,2-1 812,-5 4 1,2-2-1,0-1 1,2-1 23,4-4 0,1 0 0,0-2 1,0 1-667,1 0 0,-1-1 0,0 0 0,0 2 648,-6 3 0,0 1 0,0 0 0,0 1 8,2-1 0,1 0 1,-2 1-1,-4 3-331,-5 4 1,-3 2 0,0 0 318,20-11 0,-7 4 2,-13 9 23,-14 4 1303,-4 6-1802,-8 4 1488,-4 3-4580,-7 19 4071,-15 17 0,10-10 1,-9 7-1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4:07:33.615"/>
    </inkml:context>
    <inkml:brush xml:id="br0">
      <inkml:brushProperty name="width" value="0.09071" units="cm"/>
      <inkml:brushProperty name="height" value="0.09071" units="cm"/>
      <inkml:brushProperty name="color" value="#FF0000"/>
    </inkml:brush>
  </inkml:definitions>
  <inkml:trace contextRef="#ctx0" brushRef="#br0">12765 4345 24491,'48'0'36,"-15"0"1,4 0 5,15 0 0,7 0-1218,-7 0 1,4 0 0,3 0 1197,-7 0 0,2 1 1,2-1-1,0 1-557,8 0 0,1 0 0,2 1 0,-1-1 535,-11 1 0,-1 0 0,1-1 0,1 1 0,3 1 1,1-1 1,3 1 0,2 0 0,0-1 0,0 1 0,-1 0-125,-3-1 0,1 1 0,-1-1 0,-1 0 0,0 0 0,0 0 123,7 1 0,1-1 0,-1 0 0,-2 1 0,-3-2-128,4 1 0,-2 0 1,-4-1-1,-8-1 128,2 1 0,-8-2 759,20 1-748,-24-1 2808,-6-2-2271,-18 0 2377,-1 0-3144,-15 2 611,1 1-2481,3 0-2168,12 0 4257,17 4 0,-14-3 0,6 3 0</inkml:trace>
  <inkml:trace contextRef="#ctx0" brushRef="#br0" timeOffset="1066">19554 4343 16622,'-35'0'1579,"1"0"1,-20 0-555,47 0-180,5 0 965,0 0-1284,14 0-296,19-1-90,2 1 0,6 0 3,20-1 0,8 1-923,-11 0 1,2 0-1,3 0 826,-7 0 0,1 0 1,1 0-1,0 0-675,3 0 1,1 0 0,1 0 0,-1 0 630,-1-1 1,0 1 0,0 0 0,-1 0-6,-1-1 0,0 1 0,-1 0 1,-1-1-253,-3 1 1,-2-1 0,0 1 0,-2-1 254,12 0 0,-2 0 0,-2 0-37,-8 0 1,-1 0 0,-2-1 66,19-1 1,-3-1 30,-13 0 1,-4 0 129,-5 0 0,-4 0 33,11-3 1285,-28 4-1403,-9 2 2542,-6 0-2665,-2 1 1679,1 0-2116,0 0 59,1 1-227,-1-1-3091,-2 2-3462,-30-2 7175,7 1 0,-11-1 0,18 0 0</inkml:trace>
  <inkml:trace contextRef="#ctx0" brushRef="#br0" timeOffset="2540">1571 5100 23444,'57'-8'493,"1"-1"0,-1 2 0,4 1-441,-3 3 0,3 1 0,1 0-1669,0 1 1,1 1 0,1-1 1637,-12 1 0,1 0 0,1-1 0,2 1 5,2 0 0,2 0 0,1 0 0,1 0 0,-2 0 2,-4 0 1,-1 0 0,0 0 0,0 0 0,0 0-18,1 0 0,1 0 0,-1 0 1,-2 0-1,-3 0-11,9 0 0,-5 0 0,-6 0 0,-2 0 0,-9 0 830,-7-2-1268,-6 1-385,-13-2-4100,-15 1 4923,-44 4 0,-13 2 0,23-2 0,-15 1 0,0 1 0</inkml:trace>
  <inkml:trace contextRef="#ctx0" brushRef="#br0" timeOffset="2844">1669 5165 22307,'54'-5'161,"1"1"0,-10 0 0,2 2 0,6-1-138,0 2 1,7 0 0,3 0-1,2 0 1,-1 1-697,-9-1 0,0 0 0,0 1 0,1-1 0,1 0 0,1 0 682,7 0 0,3-1 1,1 0-1,-1 0 1,-2 1-1,-4-1-2,8 0 0,-4 0 0,-3 0 0,-4 0-5,2-2 0,-5 0 0,-10 0 1211,8-4-759,-19 2 678,-14-1-387,-4-1-1428,-8 3-1406,-3 1 2657,-5 13 1,-1-6 0,1 6-1</inkml:trace>
  <inkml:trace contextRef="#ctx0" brushRef="#br0" timeOffset="4042">5938 7426 24290,'51'-8'217,"1"-1"0,-9 4 0,2 0 0,3 1-156,9 3 1,3 1 0,2 0-1239,-7 0 1,1-1 0,2 1 0,0 0 1197,5 0 0,0 0 0,1 0 0,0 0-358,2 0 0,0 0 0,0 0 1,0 0 346,-12 0 0,-2 0 0,2 0 0,1 0 0,2 0-3,4 0 1,4 0-1,1 0 1,1 0-1,-2 0 1,-3 0-8,-2 0 0,-2 0 0,-2 0 0,1 0 0,2 0 0,1 0 0,2 0 0,1 0 0,-1 0 0,-2 0 0,-6 0-7,2 0 0,-5 0 0,-2 0 0,-1 0 5,9 0 0,-2 0 0,-3 0 366,8 0 0,-6 0-364,-12 0 0,-5 0 39,17 0 448,-3-2 1891,-22 1-2194,-2-2 2760,-22 2-2910,-5 1 569,1 0-603,3 0-588,15 0-4168,25 10-811,2-1 5567,12 6 0,-34-8 0,-6-3 0</inkml:trace>
  <inkml:trace contextRef="#ctx0" brushRef="#br0" timeOffset="4962">12883 7304 21685,'51'-6'384,"1"1"1,8 0 0,2 1-339,-14 3 1,0 1 0,2 1-1672,8-1 1,2 0 0,1 1 1633,5 0 0,1 0 1,-1 1 12,-2 0 1,-1-1-1,0 1 212,4 0 1,-1 0-1,-4 0-236,-14-1 0,-4 0 1,-1 0-16,14 0 0,-7-1-145,-3 0 471,-36 0-1306,-5 0-526,-24-2-119,-11 0 1,-9 0-135,-16 0 1,-8 1 1551,7-1 0,-5 1 0,3 1 823,6-1 0,2 1 0,0 0-237,1-1 0,1 1 1,3 1 253,0-1 0,3 0 772,-6 0 0,4 0-38,-9 0-134,7 0 761,67 1-1574,35 3 0,13 3-385,-26-4 1,0 0 0,4 0-378,2 2 0,4-1 0,1 1 0,-4 0 359,1-1 0,-3-1 0,-2 1 0,16 1 0,-4-1 439,-13-1 1,-3 0-1745,-4-1 0,-3 0-3711,10 0-843,-11-1 5859,-28-1 0,-8 0 0,-5 0 0</inkml:trace>
  <inkml:trace contextRef="#ctx0" brushRef="#br0" timeOffset="7643">7591 8122 21209,'43'2'1983,"4"0"-1462,3-1-1251,-18 0 1,4 0 969,9 0 1,3 0-687,15 0 1,4 1 581,-15-1 1,3 0 0,1 1-420,7 1 0,2-1 0,1 1 327,-14-1 1,0 0 0,1 0 0,0 0 11,1 1 0,0-1 0,0 1 0,0 0-27,2-1 0,0 1 1,1-1-1,0 1-4,0 0 0,-1 0 1,2 0-1,5 0 6,-7 0 1,5-1 0,2 1 0,1 0 0,-2-1 0,-2 1-368,-1-1 1,-3 0 0,0 1 0,0-1 0,3 1 339,2-1 1,3 0 0,2 1-1,-1-1 1,-1 0 0,-5 1-4,8-1 0,-5 0 1,0 0-1,4-1 6,-10 1 1,3 0-1,2 0 1,1-1-1,-3 1 1,-2-1-8,11 1 0,-3-1 0,0 0 0,2 0 6,-13 0 1,1 0-1,1 1 1,1-1 0,0 0-1,-2 0-94,9-1 0,-2 1 1,1 0-1,-1 0 1,2 0 83,1 0 1,1 0 0,-1 0-1,1 0 1,0 0-122,0 1 1,-1-1 0,1 0 0,-1 0 0,-1 0 124,-2 1 0,-1 0 0,0-1 0,-2 1 0,-4 0-42,-2-1 0,-4 1 0,0-1 0,3 1 107,1 0 1,3 0 0,0 1 0,1 0 0,-1-1-120,-2 1 0,-1-1 1,0 0-1,1 0 0,0 0-6,4 0 1,2 1 0,0-1 0,-2 0-1,-4 0 36,14 0 0,-5 0 0,-4 0 10,7-1 0,-10-1 1148,7 0-1145,-6 0 961,3 0-950,-4-1 2523,-4-1-2590,4-4-258,-11 0-40,-6 1 1072,-15 3-1659,-14 2-4242,-3 0 5194,-4 1 0,-1-1 0,-2 1 0</inkml:trace>
  <inkml:trace contextRef="#ctx0" brushRef="#br0" timeOffset="8325">15153 8068 15132,'-53'4'321,"1"-1"0,0 0 1,2 0-278,13 0 1,0-1-1576,-8 0 1,-2 0 1549,-7 0 1,-7-1-8,8-1 1,-7 0 0,-3-2 0,0 0 216,7-2 1,-1-1-1,0 0 1,-1-1 0,0 1-423,0 0 1,-1 1-1,0 0 1,1-1-1,1-1 441,-12-3 0,1-1 0,2 0 0,6 0-15,9 2 1,5 0-1,0 0 496,-2-2 0,-1 1 0,3-1-124,-6 0 1,4-1-355,5 1 1,5 1 269,1 0-78,29 5 888,34 3-1236,37 7-75,-4 1 0,7 1 379,-12-1 1,3 1 0,5 2-395,-6-2 1,4 1 0,4 0-1,0 0 1,0-1-346,0 0 0,1-1 0,1 0 0,1 0 0,1 0 341,-11-2 1,2 0 0,2 0-1,0 0 1,-1 0 0,-2-1 0,-3 0-340,7-1 0,-2 0 0,-2 0 0,-1-1 0,-2 0 346,7 0 1,-1-2-1,-4 1 1,-5-1 5,9 0 0,-7-1-14,-3-1 0,-4-1 14,-10 0 0,-4-1 932,22-6-1192,-28 4 1409,-21 2-2529,-22 4 1054,-14 0-3284,-35 2 3596,10 1 0,1 1 0,-9 0 0,25-1 0,0 1 0</inkml:trace>
  <inkml:trace contextRef="#ctx0" brushRef="#br0" timeOffset="8642">13758 8099 19378,'-34'-15'1742,"-1"1"0,-9-11-1451,84 16-112,5 5 0,13 3 1,5 0-922,-2 0 1,4 0-1,4 0 1,2 1 757,-16-1 1,3 1 0,2 0 0,0 0 0,-2 0 0,-1 0-257,3-1 0,-2 1 0,0-1 0,-2 1 0,-3-1 240,3 0 0,-1 0 0,-4 0 0,-6 0 76,1-1 0,-5-2 424,-1 0 0,-3 0-242,21-4-124,-14 0-151,-17 2 1313,-21 4-1873,-6 2 1931,0 0-2839,-3 1-3953,-29 12 5438,-25 1 0,15 2 0,-5-6 0</inkml:trace>
  <inkml:trace contextRef="#ctx0" brushRef="#br0" timeOffset="8926">13890 8075 20294,'53'0'100,"1"1"1,0 0 0,-1-1 0,1 1 0,6-1-1,4 1 1,1 0 0,0-1 0,-2 1 0,-4 0-965,6-1 0,-4 1 0,-2 0 0,4 0 897,-3 0 1,5 0 0,-1-1-1,-3 1 1,-8-1 29,-2 0 1,-6 0-1,-1-1 796,14-1 1,-5 0-350,10-3 1064,-12-2-638,-31 1-397,-11 2-578,-3 1 2451,-6 2-4171,0 1-1789,4 1 3548,6 7 0,-4-5 0,3 5 0</inkml:trace>
  <inkml:trace contextRef="#ctx0" brushRef="#br0" timeOffset="11245">13703 10579 21808,'22'-42'1239,"5"7"-903,12 29 70,-4 1 0,2 0-132,24-4-710,-14 4 1,3 0 527,-2 0 1,2 2-367,-8 1 0,3 0 0,5 1 341,0 0 1,6 0-1,4 1 1,-1-1-1,-2 1-411,4 0 1,-2 0 0,1 1 0,6 0 367,-6 0 0,6 0 0,3 1 0,2 0 0,-1-1 0,-3 1 0,-4 0-437,-1-1 1,-4 1 0,-2-1 0,1 1 0,3 0 412,2 0 0,4 0 0,0 0 0,0 1 0,-1-1 0,-5 0-102,-3-1 0,-5 0 1,0 1-1,0-1 0,4 0 109,0 0 1,3 1-1,1 0 1,1-1 0,-1 1-1,-2 0-13,5 0 0,-1-1 0,0 1 1,-1 0-1,0 0 2,1 0 1,1 1 0,0-1-1,-3 0 1,-5-1 16,8 2 0,-6-2 0,-6 1 12,-8-1 1,-8 0 1100,-11-1-1065,-5 0 2360,-8 0-2337,-3 0 1647,-6 0-1731,-1 0 1568,1 2-1797,0 0-326,5 3-980,-1 0 1535,2 0 0,-4-2 0,0-1 0</inkml:trace>
  <inkml:trace contextRef="#ctx0" brushRef="#br0" timeOffset="13053">20761 10637 21019,'-3'-22'1983,"5"4"-1266,20 11-264,1 0-195,17-1 33,1 1-112,15 0-869,-20 4 0,4 1 748,9-1 1,4 0-42,10 1 0,6 1-238,-21 0 1,3 0-1,1 0 1,-3-1 249,6 1 1,-2 0 0,1 0-30,9 0 0,2 0 0,-8 0-9,-8-1 1,-6 0 8,22 1 0,-34 0-425,-14 1-1496,-12 0-2661,-21 0 2629,-10 0 1953,-34 6 0,31-4 0,-7 4 0</inkml:trace>
  <inkml:trace contextRef="#ctx0" brushRef="#br0" timeOffset="13285">20866 10613 19098,'64'0'-1185,"0"1"0,0-1 1,0 1-1,4-2 0,-2 1 1,-4 0 926,-7 2 1,-2 1-1,-8 0 1,14-1-1,-26-2 1</inkml:trace>
  <inkml:trace contextRef="#ctx0" brushRef="#br0" timeOffset="17242">8137 11116 10410,'-45'4'142,"0"-1"0,0 1 0,9 0-19,20 0-11,-3 1 359,7-2 296,1-2 353,2 0 919,2-1 168,3 0-1115,1 0 2275,3 0-3115,12 0-140,8-1 50,17-1 1,11 0-55,5 1 0,7 0 0,1 0-839,0 0 1,0-1-1,3 1 771,-6 0 1,3 1 0,0-1 0,-5 1-28,-1-1 0,-3 1 0,-2 0-387,15-2 0,-4 1 374,-14 0 0,-3 0-3,-5-1 0,-2 0-999,15-3-231,-13-1-889,-27 1-1261,-51 1 3383,-4 1 0,-2 1 0,-11 0 0,19 1 0,0 0 0</inkml:trace>
  <inkml:trace contextRef="#ctx0" brushRef="#br0" timeOffset="17542">7918 11187 21282,'40'-4'345,"-1"0"1,8-1 0,6 2-247,-6-1 0,7 1 1,2-1-1,0 1-927,-2 0 0,0 0 0,0 0 0,0 0 857,1-1 0,1 1 1,-2 0-1,-2-1 55,2 1 0,-3 0 0,-8 0 84,15-5 1042,-11 2-924,-6-1 836,-9-1-1100,-15 3-1388,-8 1-1497,-4 3 3384,13 1 0,-9 0 0,8 0 0</inkml:trace>
  <inkml:trace contextRef="#ctx0" brushRef="#br0" timeOffset="17723">9659 11181 15126,'0'0'0</inkml:trace>
  <inkml:trace contextRef="#ctx0" brushRef="#br0" timeOffset="19241">8246 12235 21943,'35'30'656,"3"-3"-248,1-11-172,12-2-68,12-6 56,-6-5 0,8-4-43,-16-4 0,1-4 0,1 1-724,1 0 1,0 1 0,0-3 637,1-3 0,-1-3 0,-4 0 31,3-3 0,-2-3 147,-8 4 0,1-1 1,-2 0-157,8-5 1,-2 1-118,-1 1 0,-4 2 62,6 1-124,-28 19 62,1 14 0,5 10 0,9 15 51,12 2-29,-2-9 0,8-2 24,-10-12 1,3-3-1,0 0-46,1 2 0,0-1 0,2-3-467,1-4 1,0-2 0,-2-2 469,6-1 0,-2-3 19,-2-3 0,0-2-85,-3-2 1,1-2 82,9-9 0,-1-4 5,-9 1 0,-2-1-31,1 0 1,-4 2-186,7-3 191,-23 20 0,-6 15 1049,7 7-1021,9 11-28,-1-9 0,4-1 0,-7-5 0,2-2 862,12 5 0,5-4-861,0-8 1,3-3 0,0-4 44,-7-2 1,-1-4 0,3-1-369,0 0 0,4 0 0,0-1 0,-6-2 355,16-10 1,-6-1-37,-6 1 1,-5 1-453,6 2 404,-7 8 6,-5 5 45,-1 8 0,0 7-33,5 7 10,4 6 23,-10-7 0,6-2 3,6-3 0,6-3-244,-6-1 1,3-2 0,0-2 240,-7-4 0,-1-2 0,1-2 14,3-1 1,-1-1 0,-2-2 6,8-6 1,-1-4-22,-5 2 0,2-3 0,1 2 5,-3 1 1,0 0 0,1 2-10,7-2 0,1 1 0,-3 3-330,6-1 1,-3 4 330,-9 7 1,-3 5-43,14 8-139,2 7 145,2 5 39,-15-8 0,5-1 2,6-4 1,1-2 429,1 1 0,0-1-432,1-5 0,-2-2 3,-17-3 0,-2-1 22,1-2 0,-1 0 23,-1-3 1,-1-1-46,-2-2 0,-1-1 83,-3 1 1,0-1 265,4-5 1,0-2-337,-6 1 1,0 0-22,25-17 210,-16 5-642,-15 12 362,-1 1-3913,8-2 4077,15-11 0,-19 14-1,5-3 1</inkml:trace>
  <inkml:trace contextRef="#ctx0" brushRef="#br0" timeOffset="19390">15300 11903 14499,'0'0'0</inkml:trace>
  <inkml:trace contextRef="#ctx0" brushRef="#br0" timeOffset="23858">10679 13600 22548,'21'39'443,"5"-3"-303,8-7 28,10-4-101,14-5-649,-24-12 1,2-3 598,5-1 0,1-1 8,7-1 0,2-1-295,-1-4 0,2-2 312,4 0 0,0-2 67,-2-3 0,1-1 16,-8 1 0,2-1 0,0 0 27,-2 2 0,0-1 0,1 1-76,5 0 1,1 1-1,-4 1-73,8-1 0,-5 3 25,-8 3 0,-5 4 22,15 6-16,3 5 22,-26-4 0,1 2-54,6 1 1,3-1-3,5 1 0,7 0-406,-7-4 0,6 1 0,2-1 1,-3-1 405,6 1 0,-2-2 0,4 0 12,-1-1 1,3 1-1,1 0 1,0-2-2,-2-2 0,0-1 1,-1-1-1,-2 1-11,4 0 0,-3-1 0,2 1-9,-6-1 1,4 0 0,-2 0-1,-3 0-68,-3 0 0,-3 0 1,3 0 64,-1-1 1,3 0 0,1 0 0,-1-1 19,3 0 1,0 0-1,0-1 1,-1 1-215,1-1 0,0 1 1,0-1-1,-1 1 206,-2-1 0,1 1 0,-3-1 0,-2 1 0,1 1 0,-2 0 0,-1 0-264,1 1 0,1-1 0,-1 1 262,1 0 0,0 0 0,0 0 193,-1 0 0,1 0 0,-1 0-191,-1 1 0,1 0 0,2 0-3,-1 1 0,3 0 0,1 1 0,0 0-1,1 0 0,0 1 0,0 0 0,3 0 4,-5 0 0,3 1 0,0 0 0,-2 0 0,-2-1 0,16 2 0,-4-1 0,-1 1 24,-1 1 0,0 0 0,-4-1 129,7-1 0,-1 0-165,-11-1 1,1 0 0,-1-2 25,12 2 0,-3-2 530,0-1 0,-5 0-544,-21-1 0,-2 0 6,26 0 1421,-8 0-1427,-6-2 1082,-9-1-1088,4-3 298,-15 2-326,2-1 647,-14 4-613,-4-1 156,-5 1-258,-2 0-2227,-2 1 1029,-1-2-750,-5 1 2050,-9-4 0,6 3 0,-4-1 0</inkml:trace>
  <inkml:trace contextRef="#ctx0" brushRef="#br0" timeOffset="24042">17281 13915 6971,'0'0'0</inkml:trace>
  <inkml:trace contextRef="#ctx0" brushRef="#br0" timeOffset="25147">11978 14387 15765,'43'-6'-519,"0"-1"0,-4 1 0,-5 0 519,-3-3 0,-16 4 0,-4-1 0</inkml:trace>
  <inkml:trace contextRef="#ctx0" brushRef="#br0" timeOffset="26260">18045 1391 19479,'15'-31'974,"-7"6"-554,-17 36 39,-10 12-117,-12 31-1848,8-12 1,-3 5 1576,2-6 0,-1 4 1,-2 1 0,-3 7 1,-3 2 0,-3 5-393,4-9 1,-4 5 0,-1 2 0,0-1 0,2-3 333,1-2 0,1-2 0,1-1 0,-3 2-11,2-1 0,-3 1 1,0 1-1,2-2 1,3-5-170,-1 1 1,3-5 0,2-1 162,-8 9 1,4-2 4,8-9 1,2-2-14,5-5 1,1-1 111,-10 23 748,12-19 1,2-1-816,-2 12 2959,2-6-3144,11-26 493,0-14-1888,3-10-517,1-10 2063,-2-27 0,0-4 0,1 14 0,-3-5 0,0 1 0</inkml:trace>
  <inkml:trace contextRef="#ctx0" brushRef="#br0" timeOffset="26662">16898 2558 21584,'-2'38'992,"1"5"-958,1 12 83,0 2-1262,0 4 1173,0-4 78,0-3 386,4 3-61,7-13 128,5-7-340,7-18 16,5-15-28,8-2 437,13-5-541,-4-6 1,6-4-51,6-3 0,3-2-452,-12 2 1,1-1 0,-2 0 465,8-2 1,-5 1 16,-11 3 0,-6 3 269,-9 2-230,-12 5-117,-8 3-12,-3 1-537,-1 1-2706,-3 0 786,-3 0 2463,-10 0 0,8 0 0,-3 0 0</inkml:trace>
  <inkml:trace contextRef="#ctx0" brushRef="#br0" timeOffset="26832">17916 2990 15277,'0'0'0</inkml:trace>
  <inkml:trace contextRef="#ctx0" brushRef="#br0" timeOffset="57277">12185 943 19972,'12'-40'1809,"0"1"0,6-26-1227,-14 45-475,-3 11 27,-13 25-128,-20 39-6,1-3 0,-6 7-922,5-6 0,-2 3 1,-3 2 911,6-9 0,-2 2 0,-1 0 1,-1 0-1,0 1 0,-2-1 0,0 0 0,0-1-612,1-3 0,0 0 1,0-1-1,0-2 622,-9 8 0,1-2 0,1-3-19,6-7 1,0-2-1,2-1 19,-8 6 0,-1 0 17,7-6 0,-1 0 0,2-1-17,-2 1 0,2-1 0,-5 5 0,4-5-34,7-6 17,26-34-156,12-19 61,7-19 67,-3 11 0,1-1 898,3-5 1,0-3-854,7-17 0,1-2 19,-2 4 1,-1-1 162,4-5 0,-2 4-104,-9 19 1,-1 5 44,4-6 3201,-14 31-3324,-1 9 0,-2 15 45,-18 44-9,5-15 1,-3 5-32,1-7 1,-2 3 0,0-2-323,-3 14 1,0-3 333,2-5 0,3-4 22,0 11 196,4-4-134,6-16 56,2-9 112,3-17-134,2-10 49,7-1 619,10-3-752,14-6-26,11-4 0,9-5-76,-5 2 1,5-3 0,1 0-476,-7 3 0,3-1 0,-1 0 0,-2 1 526,9-3 0,-2 0 0,-3 1-14,10-4 0,-8 3 14,-8 1 50,-13 5 12,-12 4-23,-16 5-2302,-21 5-2879,4 8 5589,-7 9 1,16-7 0,3 2-1</inkml:trace>
  <inkml:trace contextRef="#ctx0" brushRef="#br0" timeOffset="57425">12667 2226 13827,'0'0'0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4:08:50.489"/>
    </inkml:context>
    <inkml:brush xml:id="br0">
      <inkml:brushProperty name="width" value="0.09071" units="cm"/>
      <inkml:brushProperty name="height" value="0.09071" units="cm"/>
      <inkml:brushProperty name="color" value="#FF0000"/>
    </inkml:brush>
  </inkml:definitions>
  <inkml:trace contextRef="#ctx0" brushRef="#br0">3075 3806 22963,'37'1'235,"1"0"0,12 0 0,4 1-233,-6 0 0,2 1 0,3-1-1279,8 1 1,4-1 0,0 1 1276,-12-1 0,2 1 0,0-1 0,-1 1 0,0-1 0,0 0 0,0 0 0,-1 0 0,11 1 0,-1 0 0,1 0-39,3-2 0,0 0 0,-5 0 19,-3 1 0,-4-1 20,3-1 0,-7 0 1186,-14 0-1001,-15 0 897,-4 0-639,-9 0-443,-4 0-611,-4 0 307,26 0 0,-20 0 0,19 0 1</inkml:trace>
  <inkml:trace contextRef="#ctx0" brushRef="#br0" timeOffset="1484">7863 3993 19944,'20'44'671,"4"-5"-267,6-21-130,8-7-28,-2-8 1,1-4-79,25-10-614,-20 3 0,1-2 448,-12-3 1,-1-2 42,1 0 1,-1-1 287,28-15-328,-23 13 1,-1 1-6,12-4 172,2 3-155,-26 13 27,-4 4-27,-2 6 600,0 2-561,4 7 123,6 0-173,6 1 27,0-6 1,3-2 0,23 2-6,-17-4 0,3-2-23,4-4 1,0-4 44,-11-1 1,-1-1-213,11-3 1,-1-3 346,11-14-31,-26 11 0,0 0-70,14-4-45,-2 5-33,-20 21-6,-5 8 22,3 9 396,5 1-413,10 0-5,11-2 12,8-4-1,-7-11 0,4-2-446,-12-1 1,1-1 439,16-1 1,-1-2 27,-15-3 1,-3-2-51,3-1 0,-2-1 15,-2-2-1,1-2-3,11-5 1,0 1 5,-6 2 0,0 2-3,5-1 1,-2 3 2,13 1 0,-14 17 11,-14 5-22,23 22 11,-4-9 16,-15-8 1,3-1 152,11-4 0,1-4-169,-10-2 0,0-2-531,16 0 1,-1-1 516,-15-4 0,-2-1 17,1-3 0,0 0-3,-2 0 0,1-2 33,10-2 1,0-2 38,-5 3 1,0 0 269,6 0 0,-3 0-74,14 2 483,-14 2-549,-20 1 930,-3-1-1036,-1 1-96,-3-1-79,-1 2-1679,6-2 1758,-6-1 0,-2 1 0,-8-1 0</inkml:trace>
  <inkml:trace contextRef="#ctx0" brushRef="#br0" timeOffset="3885">12825 7754 11306,'-37'-9'1200,"1"0"1,0 0 0,5 3 267,14 3 184,-2 2-891,10 0-245,4 1 33,3 0 599,2 0-840,4-1 369,43 0-589,-4 0 0,11 1 0,5 0-715,-6-1 0,5 1 0,4 0 1,1 0-1,-2 0 659,1 0 1,-1 0-1,1 0 1,0 0-1,2 0-391,-6 0 0,2 0 1,1 0-1,-1 0 1,-1 0-1,-3 1 360,8-1 1,-3 1-1,-1 0 1,4 1-116,-10-1 1,1 0 0,2 1 0,0 0 0,0-1 0,-2 1 209,6-1 0,0 1 1,-1 0-1,-1 0 0,0-1-194,-2 1 1,0 0-1,-1-1 1,-1 1-1,-4-1 221,14 0 1,-5 0-1,-10 0 129,10-1 1405,-25 0-1422,-13 0 1934,-7 0-2281,-6 0-2980,0 0 3092,4 0 0,-6 0 0,4 0 0</inkml:trace>
  <inkml:trace contextRef="#ctx0" brushRef="#br0" timeOffset="5121">16909 7848 18095,'45'-13'1451,"16"0"-1323,-7 8 1,11 1 0,0 0-1769,-7 0 1,0 1 0,4 0 1658,-9 1 0,4-1 0,1 1 0,1-1 0,-4 1-18,4 1 1,-3-1-1,0 1 1,0 0-2,-2-1 0,-1 1 0,0 0 0,-1 0 31,14 0 1,-1-1 0,-3 1 80,-8 0 0,-1 0 0,-3 0 61,16-1 1,-3-1 554,-8 0 0,-3-1-616,-14-1 0,-3 1-202,18-6-1315,-24 3 1405,-13 4 0,-11 3 0,2 0 0</inkml:trace>
  <inkml:trace contextRef="#ctx0" brushRef="#br0" timeOffset="6540">24141 7914 18134,'-59'0'321,"-1"-1"0,5-1 1,1-1-319,-5-2 0,-3-1-694,1 0 0,-3-2 0,-1 1 819,7 1 1,0-1 0,1 0 20,-3 0 1,0 1-1,5 0 139,-4-1 1,10 0 1240,7 0-700,9 0 252,15 0-538,36-2-233,29 4 1,13 2-210,1-1 0,5 1-636,-2 1 0,5 0 1,-2 0 535,-8 0 1,-1 1 0,-1-1 15,2 1 0,-1 0 0,-1 0-16,-3 0 1,-1 0 0,-2 1 20,-4-1 1,-2 1-1,-1 0 97,12 0 0,-3 0-119,-10 0 0,-3 0-22,19 0-140,-3 0-163,-25 1 90,-7-1 1968,-38 2-1990,-25-1-104,-10 0 0,-8 0 198,12 0 1,-2-1-1,-3 1-148,-14-1 1,-4 0-1,3 1 311,10-1 0,2 0 0,0 0 0,4 0 0,0 0 0,4 0 0,2-1 0,2 1 53,-4-1 1,1 1 80,-8-1 101,4 1 253,57 0-407,25 0 0,11 0-25,4 0 0,4 0-535,-1 0 1,6 0-1,-2 0 477,-6 0 0,-1 0 1,2 0-39,10 0 1,1 0 0,-2 0 433,-14 0 1,-1 0 0,-2 0-479,25 1 0,-8 0-78,-11 0 162,-32 1-56,-44-2 0,-18 0 56,5 0 0,-5 0-396,-4 0 0,-5 0 0,0 0 316,6-1 0,0 1 0,-2-1 18,-8-1 0,-3 1 1,4-1 472,-10 1 1,3-1-390,4 0 0,6 0 85,-4 2 130,35 0-175,10 0 145,50 2-201,16 3 5,-4-2 0,9 2 0,-2-1-272,5 1 0,-1 0 34,-4-1 1,2 1 0,-5-1-90,-5 0 0,-4-1 277,-3 1 0,-2-1-123,26 5 162,-11-2 33,-17-1 275,-25-3 196,-59-3-224,-7-4-247,9 1 1,-3-1 482,11 0 0,2-1-516,1 1 0,2 0 0,-21-2 580,19 2-837,17 3-1191,43 4 1,19 2-341,-6 0 1,4 0 1639,17 0 1,9 1-1,-8-1 1,-16 0 0,-3-1-1,7 0 1,0 0 0</inkml:trace>
  <inkml:trace contextRef="#ctx0" brushRef="#br0" timeOffset="6652">24678 7825 11362,'0'0'0</inkml:trace>
  <inkml:trace contextRef="#ctx0" brushRef="#br0" timeOffset="11691">13088 10769 18520,'-11'-5'1480,"13"3"-965,47-4-336,-16 5 0,3 0-1555,14-1 0,4 0 1426,-6 1 1,2 0-1,3 0-525,9 0 0,2 0 1,1 0 495,-10 0 0,1 1 0,0-1 0,1 1-212,1-1 0,-1 1 1,1 0-1,0 0 200,-3-1 1,1 1 0,-1 0 0,-1 0-9,-1 0 1,-1 0-1,-1 0 1,0 0-2,12 0 0,-2 0 0,0 0-205,-6 0 1,-1 0-1,-1 0 205,-7-1 0,-2 1 0,0 0 235,16-1 0,-2-2-1798,-15 0 0,-2-1 1563,-5-2 0,-5-1 0,1-1 0,-19 1 0</inkml:trace>
  <inkml:trace contextRef="#ctx0" brushRef="#br0" timeOffset="12409">20113 10822 12696,'-43'-8'444,"0"-1"0,5 2 1,2 0-395,-5-1-929,-2 2 22,0 2-460,2 2-77,9 2 1394,-4 3 0,15-3 0,1 3 0</inkml:trace>
  <inkml:trace contextRef="#ctx0" brushRef="#br0" timeOffset="12692">19663 10795 14622,'42'-5'115,"0"0"1,-4 0 0,-6 1-110,-12 2-12,-6 1-397,-6 1 174,-4 0 173,-15 0 145,-35 3 54,4-1 0,-5 1-1,-2 0 1,-3 0-705,-12-1 1,-1 0 662,8 0 0,0-1 2,-4-1 1,-1 0 31,0 1 0,-1-1 77,16 0 1,-2 0 0,2 0-381,-20 0 1,3-1 167,7 0 0,4-2-42,11 2 0,8-5-910,11-12 952,40-17 0,-11 16 0,20-8 0</inkml:trace>
  <inkml:trace contextRef="#ctx0" brushRef="#br0" timeOffset="17966">3373 12934 20285,'30'33'1081,"17"3"-768,-9-22-189,24 2-1059,-1-13 1010,-24-2 1,2-1-51,3-2 0,4-1 67,-1-3 0,4-1 0,0-1-48,1-2 1,1 0 0,-1-1-353,0 0 1,0 1 0,-2-1 307,17-3 0,-7 2 0,7 3 426,-10 4-426,-12 6 0,-4 10-22,-5 6 491,17 23-461,-19-18 1,2 0-6,0 0 0,2-2 272,5-1 0,1-5-272,-7-6 0,1-3-1,2-2 1,2 0 19,1-1 1,3-2-23,16-8 0,3-4 28,1-2 0,-1-3 33,0-1 1,-2-2-23,-9 1 1,-4 0-7,9-3 29,-10 8 3,-9 5-65,-5 6-6,-5 2 23,15 11 17,13 7-1,5 4-188,-25-10 0,0 0 155,28 3 0,-28-9 0,1-1 0,1 0 0,3-1-25,17-1 0,3 0-26,0-1 1,0 0 41,-2 0 1,-1-1 8,-8 0 0,-4 0 0,6 0 34,-5 0-34,-6 0 459,-3 0-487,-1 2-17,18 8 45,-22-1 0,2 0 11,14 1 0,1 1-294,-6-3 1,0-1 282,3-1 0,-1-3-6,-11-2 1,2-1 105,18-6 1,3-2-76,-2 2 0,1-1-29,-12 2 0,0-1 1,-2 1 0,4 0 0,-5 2-42,21 12 40,-32 2 5,-5 9 0,0 0 50,18 4 1,-2-12 44,23 1-228,-5-11 203,-25-5 0,1-1 31,1-2 0,2-1-271,0-3 0,1-2 203,-1-1 1,1-1 114,11-5 1,1 1-116,-7 3 1,0 1-34,3 0 0,-1 2 0,11 1 6,-19 9-40,-15 2-1758,16-7 1792,1-11 0,-7 6 0,-9-4 0</inkml:trace>
  <inkml:trace contextRef="#ctx0" brushRef="#br0" timeOffset="18647">9309 11675 22733,'-37'17'31,"0"1"1,-2 1 0,0 4-27,1 5 1,0 3-435,-4 1 1,-3 2 428,2-2 0,-2 2 0,1-1-411,-4 3 0,0 0 411,9-6 0,-2 1 0,5-4 0,3-2 0,4-3 0,-16 14 133,7-7-643,20-14-45,5-6-845,12-9-996,3-24 935,6-18 1461,-3-10 151,4-4 1513,-6 23-432,-2 6-51,0 9-308,-1 7-453,0 7-420,0 2 409,0 12 134,-9 26-207,-6 26-294,6-30 0,0 0-20,-1 2 1,1-2 22,-2 6-23,1 4 85,5-14 773,8-5-584,11-16-195,13-12 22,12-4-89,7-6-23,8-5-22,2 1 17,2 2-6,-21 7 0,0 1-364,28-4-370,-9 3-264,-22 6-340,-22 4-1407,-1 0 2745,4 0 0,-7 0 0,2 0 0</inkml:trace>
  <inkml:trace contextRef="#ctx0" brushRef="#br0" timeOffset="18764">9191 12375 14857,'0'0'0</inkml:trace>
  <inkml:trace contextRef="#ctx0" brushRef="#br0" timeOffset="20366">10387 2063 15967,'-9'-38'179,"1"0"0,-15-24-106,-39 44-64,21 11 1,-7 0-1,0 1-1555,-5-2 1,-1 0-1,-4 1 1546,3 0 0,-4 0 0,0 1 0,0-1 0,5 1 0,0 0 0,1 0 0,-1 0 0,-3 0 0,0 0 0,1-1 0,-1 1-133,1 0 1,0 0 0,0 0 0,-4 0 132,-2 0 0,-2 0 0,-3 1 0,-1 0 0,1 0 8,9 2 0,-1 0 1,0 1-1,0 0 1,0 0-1,0-1-173,1 1 1,-1-1-1,0 0 1,1 1 0,0 0-1,1 1 166,-9 1 0,0 2 0,1 0 0,3 1 1,3 0 12,5 0 0,4 1 0,2 1 0,-1 1-282,-14 4 1,2 2 0,0 1 278,4 0 0,2 1 0,-2 2 247,-6 4 0,0 3 1,3 2-259,9-2 0,2 2 0,2 1-21,0 0 1,1 0-1,5 2-44,-6 11 1,7 1 36,9-3 0,4 1-6,1 1 1,2 2 8,2 2 0,3 1 25,5-1 0,4 1-17,3 0 0,3-1 17,4 0 0,4 0 3,3-2 0,6 1 120,8-3 0,6 2 0,1-2-22,14 9 0,6-2-40,-2-5 1,5 2-1,2-5 26,-3-6 1,0-4 0,3-1 5,3 0 1,3-2-1,0-1 54,1-2 1,1-2 0,0-2-12,-1-3 0,0-2 0,1-2 51,-1-2 0,0-3 0,4 0-13,-12-3 1,3-1 0,3 0 0,-2-1 0,-2-1-24,2-1 1,-3-1 0,0 0 0,4-1-103,-1 1 0,3 0 1,1-1-1,-2-1 1,-2 0-15,-3-3 0,-2 0 0,-2-1 0,1-1 0,1 0 0,0-1 0,0 0 0,0-1-2,-1-1 1,0 0 0,1-1-1,2-1 8,2-2 1,4-2-1,0 0 1,2-1-1,-2-1 17,1 1 1,0-2-1,1 1 1,0-2-1,2 0-35,-3 1 0,2-1 1,1-1-1,0 0 1,-1 0-1,-3 0 7,5-2 0,-1-1 1,-1 1-1,-3 0 0,-3 1-30,-1 1 0,-3 1 0,-2 0 0,-4 0 46,0-2 1,-3 1 0,-6 1 218,-7 3 0,-4-3 46,4-10 1,-3-5 96,-6-1 1,-9-5-292,-13-15 1,-13 0 23,-12 9 1,-12 4-129,-5 12 0,-7 2 0,-3 4 41,-4 2 0,-3 5 0,-2 0-45,10 4 1,-2 2 0,-1 0 0,0 1 2,-1-1 1,-1 2-1,-1 1 1,-2 0 52,3 2 1,-4 0-1,0 2 1,-1 0-1,2 0-37,5 2 0,1 1 0,1 1 0,-1-1 0,0 1 10,0 0 0,-2-1 0,0 1 0,3 1 1,4 0-6,-11 1 1,6 1-1,4 0-30,-3 0 0,7 0-89,-5 4 98,-3 2-7,5 4 6,-9 5-11,19-5 1080,-3 4-1080,15-8 2145,2 0-2139,-4-2 1455,0-2-1455,-2-1 321,-5-1-882,11 0-901,3 0-2644,17 1 4100,25 6 0,-14-4 0,13 4 0</inkml:trace>
  <inkml:trace contextRef="#ctx0" brushRef="#br0" timeOffset="22051">4184 15523 22727,'29'-23'1641,"17"1"-1448,-4 11 1,7 3-1945,-3 1 0,4 1 1,2 0 1820,-2 0 0,3 1 0,1 1 1,2 0-28,-4 0 1,2 2 0,2-1-1,0 1 1,0 0-135,5 0 1,-1 0-1,2 0 1,2 1 0,4 0 123,-13 1 1,4 0-1,1 1 1,3-1 0,-1 1-1,0 0 1,-2 0-1,-3-1-122,7 1 1,-3 0 0,-1 0-1,0 0 1,1 1 0,2-1 94,1 0 0,2 1 1,2 0-1,0-1 1,0 1-1,-2 0 0,-1-1-9,3 0 0,-1 0 1,0 0-1,-2 0 0,-2 0 1,-3 0-209,8 0 1,-5 0 0,0 0 0,1 0 214,-7-1 1,3 0-1,-1-1 1,-3 1 0,-9-1 480,14-1 1,-11-1-472,-13 1 0,-5 0 1280,8-6-1664,-19 2 1355,-11-1-985,-45-3 0,-13 2 0,26 0 0,-22 2 0,1-1 0</inkml:trace>
  <inkml:trace contextRef="#ctx0" brushRef="#br0" timeOffset="22338">4701 15675 21439,'57'-8'244,"-1"1"0,1-1 1,5 1-1,2 0 0,7 1-160,-16 3 0,4 1 0,4-1 0,2 1 0,0 0 0,0 0-870,-5 0 1,1 1 0,0-1-1,2 0 1,-1 0 0,1 0-1,-1 0 791,2 0 1,0 0 0,0 0-1,1 0 1,-1 0 0,-1 0-1,0 0 3,6 0 1,0 0-1,0 0 1,-2 0-1,-3 0 1,-4 0-7,5-1 1,-5-1 0,-2 1 0,-1-1 51,11 0 0,-2-1 0,-4 0-110,-10 0 0,-3-1 0,-2-1 84,6 1 0,-6-2-869,-11-2 1,-2-2 840,0-3 0,-3-1 0,-1-2 0,4-5 0</inkml:trace>
  <inkml:trace contextRef="#ctx0" brushRef="#br0" timeOffset="23668">11806 15327 20638,'7'-15'308,"3"11"-151,2 34-113,9 4 136,10 3-85,12-4-25,-2-14 0,7-4-45,8-4 0,4-4-698,1 1 1,1-2 767,2-8 0,-3-4 90,-18 0 0,-1-3-63,12-9 0,-2-3 12,-15 6 0,-2 0-272,7-5 0,-4 2 256,-4-1-85,-10 9-27,-9 5 1035,-3 6-1041,1 11 858,5 7-841,5 13 254,-1-7 1,5 1-250,8-1 1,2 0-23,0-1 0,2-3-210,5-3 1,-1-5 209,23-5 28,-33-5 0,0-2-28,1-4 0,-1-2 0,32-9 0,-2-9 2,-26 6 0,1 0 0,-5 4 1,-1 2-34,4-1 1,0 3 30,12 12 0,-8 13 17,-6 10-17,3 3 0,6-1 192,-8-10 0,3-3-190,6-4 1,2-4 0,-1 4 0,1-4-208,1-8 0,-1-5 205,-12-1 0,-1-1 0,2-5 0,0-1 3,-1-2 0,1-1-92,10-5 1,3 0 91,-2 2 0,-1 3 16,-1 0 1,0 3-20,-5 5 0,-3 3 0,13 5-11,-11 7 0,2 1 11,23 5-113,-20-1 0,3 1 119,7-1 0,3-2-6,6-3 0,2-1 0,1 1 0,-1-3-176,-1-5 0,-4-3 176,-18 1 0,-2-3 0,-1-1 0,-1-3 98,-4 2 1,0-2-54,6-1 0,-2-2 352,22-11-173,1-3-134,-26 9-62,-10 4 200,-8 7-234,1 1 770,1 3-1341,10-1-352,1 3-181,0 0-1623,-2-1 2733,-7-1 0,-8 2 0,-1-1 0</inkml:trace>
  <inkml:trace contextRef="#ctx0" brushRef="#br0" timeOffset="45246">3173 16860 24749,'51'-8'-9,"-1"-1"1,1 1 0,0-1-1,11-1 1,0-1 0,5 0-1551,-11 2 0,5-1 0,2 0 0,0 0 1,-1-1 1558,-2-1 0,2 0 0,-2-1 0,-3 1 0,-4 1 0,3-1 0,-6 2 0,0 0 0,-1-3 0,0 1 0,0 0 0</inkml:trace>
  <inkml:trace contextRef="#ctx0" brushRef="#br0" timeOffset="46899">12909 16918 20565,'-12'-28'857,"5"5"-560,20 27-85,10 4-128,19 4-22,12 1 0,-17-7 0,2-2-971,9-1 0,3-2 953,9 0 1,6-3-45,-17-2 0,5-2 0,1-1 0,-2 0 0,13-2 0,-2 0 0,-1-1 32,2-1 0,-1 0 0,-4 0 52,7-2 0,-9 3-529,4 2 742,-1 3-28,2 3 0,-24 2 0,0 2-180,-3 5 1,0 1 16,-1-2 1,-1 1-465,26 15 532,-8-12-141,9-3-28,-28-6 1,3 0 827,19-5 0,3-3-724,1-4 0,3-2-61,-13 2 1,2-1 0,-3-1-24,7-3 0,-4 1-25,-6 1 0,-6 3 6,6 5 28,-8 3 10,-6 8 495,6 17-511,10 8-31,-10-11 0,2-1 20,-4-4 0,0-3-139,7-3 0,1-4 122,-10-2 0,2-2 320,14-2 0,3-4-320,1-2 0,3-1-6,-10 1 0,1 0 1,-2 1-222,7-3 1,-3 0 226,-5 4 0,-3 1 45,3 4-56,-8 8 11,-6 2 382,12 9-382,20-6-588,-13-8 0,5-3-1207,1-7 0,4-6 1648,-4-1 1,4-2-1,-7 0 1,-12 1-1,-4 0 1,8-2-1,0-1 1</inkml:trace>
  <inkml:trace contextRef="#ctx0" brushRef="#br0" timeOffset="48548">18462 16925 20565,'25'31'1366,"2"-3"-1130,-4-15-101,8-4 72,12-3-201,11-4-4,-22-2 1,4-1-174,22-6 1,6-3 179,-18 2 0,0-1 1,1-1-554,0-1 1,1 0-1,-2 0 569,19-7 1,-6 0-24,-23 6 1,-3 1-78,4-2 1,-3 1 141,8 0 106,-1 1 23,-16 16 155,-5 4-351,11 7 39,4 1 28,11 0 1304,14-6-1346,-25-7 0,1-1-25,3-1 0,4-1 8,20-4 1,5-2 13,-24-2 1,0 0-1,2-2 23,8-1 0,1-2 0,-3 0-34,7-5 1,-6 0 66,-9 2 1,-5 2 50,2 1 100,2 6 40,-1 13-263,2 4 72,1 9-78,-2-3 0,6-1-234,5-2 267,8-4-33,1-5 33,-15-2 1,2-3-17,2-4 0,2-2-29,-9 0 1,2 0 0,-3-1 28,9-4 0,-2 0-17,-4 0 0,-3 2 414,11 2-319,11 5 481,-4 21-565,-21-7 0,0 3-11,-8 1 0,-1 1-122,4 0 1,-1-3 121,27 1 17,-28-9 0,0-2-17,3-1 0,0-1 0,3-1 0,0 0-3,-1-2 0,3-1 6,16-6 0,3-2 13,-3 0 1,-1-1 14,0-2 0,-2 1-29,-9 2 1,-5 3 77,10 1 145,-17 5 0,2 0-99,5 1 0,4 0-28,17 0 0,1 0-695,-7 1 0,-1-2 622,6-1 0,-3-2 42,-11 0 1,-2-1-68,1-3 0,-1-1 53,1 0 0,-1-1-172,-2 0 0,-1-1 119,-3 1 0,-1-1 124,7-6 0,-4 0-533,14-10-566,1-9-2335,-41 6 3310,-6-12 0,-9 19 0,0-4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04:45.701"/>
    </inkml:context>
    <inkml:brush xml:id="br0">
      <inkml:brushProperty name="width" value="0.09071" units="cm"/>
      <inkml:brushProperty name="height" value="0.09071" units="cm"/>
      <inkml:brushProperty name="color" value="#FF0000"/>
    </inkml:brush>
  </inkml:definitions>
  <inkml:trace contextRef="#ctx0" brushRef="#br0">270 2449 17193,'-39'-6'1199,"1"1"0,-23-4-790,49 8-23,7-1 79,2 1 100,2 0 248,7-3 161,55-14-796,-21 4 0,8-2 0,4-2 0,-1 1-631,1 0 1,-1 0 0,3-1-1,5-1 493,-7 2 0,4-1 0,4-2 0,0 0 0,0 1 0,-4 0 0,-4 2 4,7-3 1,-4 2 0,-3 0 0,3 0-44,8-3 1,4 0-1,-3 0 1,-10 3 45,-2 0 1,-9 2 75,11-4-638,-23 4-874,-34 11-728,-18 13-936,-35 17 3053,7 3 0,0 1 0,-7 5 0,21-13 0,0 0 0</inkml:trace>
  <inkml:trace contextRef="#ctx0" brushRef="#br0" timeOffset="300">258 2832 23517,'54'-33'217,"0"-1"0,-3 6 1,6-2-1,4-2 0,2 1-201,-14 8 0,3 0 0,1 0 0,0 0 0,1 0 0,0 0-959,0-1 1,0 1-1,1-1 1,0 0-1,0 1 1,-1 0 941,1 1 0,2-1 0,-1 1 0,0 1 0,-4 1 0,-4 2-10,12-4 0,-5 3 0,-4 1 540,8-3 1,-5 2-522,-16 5 1,-2 1 1049,23-11-806,-29 11-280,-4 2-924,-19 7 1265,-16 13-313,-9 12 0,5-7 0,-3 5 0</inkml:trace>
  <inkml:trace contextRef="#ctx0" brushRef="#br0" timeOffset="2815">11042 2264 27589,'53'-30'15,"1"0"0,-1 0 0,0 1 0,1-1 1,1 1-1,0 2 0,-1 2-1027,-3 4 0,0 3 1,0 1-1,-1 0 1000,0 0 1,1 0 0,-1 0 0,-2 1 3,10-3 1,-2 0 0,-2 2-66,-8 2 0,-2 2 1,-1 0-251,11-6 0,-4 1-8,-17 7 1,-3 0 284,23-13-1349,-32 9-2133,-12 1-690,-31-3 4218,-9 7 0,-3 1 0,-7-2 0,-16-1 0</inkml:trace>
  <inkml:trace contextRef="#ctx0" brushRef="#br0" timeOffset="3052">11960 1616 24575,'51'-19'695,"-13"9"0,1 2-690,15 4 26,-15 2 0,-1 0-20,13 2 45,-3 10 56,1 18 359,-23 22-401,-21-14 0,-6 2-70,-17 25-807,1-29 1,-3-2-2342,-11 19 3148,15-18 0,2-1 0,-1 3 0,3 2 0</inkml:trace>
  <inkml:trace contextRef="#ctx0" brushRef="#br0" timeOffset="18400">798 6087 17249,'-11'-29'2045,"2"6"-1485,7 20 6,0 1 458,2 1-637,-1 17 325,1 5-220,6 16-324,-3-9-33,5-4 33,-4-11-129,-2-3 79,1-4-51,-2 1 123,1-1-16,0 0-174,0 0 162,-1-2 34,-1-1 420,3-2 247,4-2-510,15-22-269,8-5-84,-3 0 0,4-4-1010,7-3 1,5-1 1009,-6 6 0,3-2 0,1 0 0,5-2 0,1 0 0,0 0 0,1 1 0,0-1 0,-1 3-13,-7 4 0,0 1 0,-1 1 32,16-8 1,-2 1 64,-12 8 0,-3 2 370,18-11-191,-23 11-129,-27 17-27,-5 2-768,-1 3-2401,0 13 3062,-4 12 0,3-7 0,-3 4 0</inkml:trace>
  <inkml:trace contextRef="#ctx0" brushRef="#br0" timeOffset="19571">341 7344 25685,'24'-30'45,"4"1"-3193,27-3 3148,-26 14 0,-2 0 0,20-9 0,-17 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05:50.614"/>
    </inkml:context>
    <inkml:brush xml:id="br0">
      <inkml:brushProperty name="width" value="0.09071" units="cm"/>
      <inkml:brushProperty name="height" value="0.09071" units="cm"/>
      <inkml:brushProperty name="color" value="#FF0000"/>
    </inkml:brush>
  </inkml:definitions>
  <inkml:trace contextRef="#ctx0" brushRef="#br0">9166 2563 24514,'51'-26'129,"4"2"-129,1 5-1136,-19 7 1,3 0 1141,9-1 0,2-1-6,-8 2 0,1 0 0,1-1 5,5 0 1,2-1-1,0 0-759,2 0 0,1-2 1,-1 1 741,0 0 1,-1-1 0,2 0 11,-6 1 0,2-1 0,1 0 0,0-1 94,1 0 0,1-2 0,0 1 0,-1-1-80,-2 2 0,0-1 0,0 0 0,0 0-12,0 0 1,0 0 0,-1 0 0,-3 1-23,18-5 1,-6 1 35,-10 5 1,-5 2-17,-9 3 0,-5 3 0,-3 1 51,-6 2 767,-7 1-818,-3 2 2550,-6 1-2752,-1 0 559,-5 0-603,-5-2 72,-6-2 169,-6-1-147,-21-3 141,-14-2 11,16 5 0,-1 0 0,-27-3 45,2 1-11,20 3 139,1 0 107,5-1 230,-9-2-275,15 2-67,-3 0 90,16 3-191,7 2 17,3 1 196,5 0-162,26 1-112,23 6-6,16-1-213,-25-1 0,2-1 187,-5-2 1,-1 0-26,4-1 1,-1-1-31,2 1 0,1-1 23,13-1 1,1-2 104,-8-1 1,0-2-15,-3 2 1,-3-1 538,8-7-438,-36 8-134,-15 3-22,-16 21 22,-14 20 0,0 9 58,16-19 1,0 0-54,-7 21-5,-3 3 12,1 2 40,9-19 0,-2 0-35,3-3 0,0 0 8,1-2 0,1-2-25,-7 11 0,15-25 95,2-7-89,4-5 414,0-2-442,1-2-4207,-1-4-4117,-3-1 8346,-3-6 0,2 6 0,0-1 0</inkml:trace>
  <inkml:trace contextRef="#ctx0" brushRef="#br0" timeOffset="2655">7027 5354 22795,'17'28'1456,"2"0"-1328,0-7 68,5 3-78,23 9 33,-3-9-395,-11-10 1,2-2 310,29-3-42,-27-6 0,1-1-360,5-3 0,1-2 366,4-4 0,0-1-31,3-4 0,2-4-148,-4-2 0,2-5 0,1-1 181,-3 0 1,0-1 0,1 0 39,4-2 0,2 0 0,-5 2-3,5-2 0,-6 5-48,-14 8 1,-5 7-17,1 20 94,19 30-100,-15-12 0,1 1 31,2 2 0,2-2-229,7 0 1,2-5 197,-9-11 0,1-4 0,4-2 0,1-1 5,1-4 1,1-2-3,1 0 0,0-3-3,-3-2 0,2-4 343,12-5 1,1-4-327,-6-3 0,-1-2-43,7-3 1,-4 2 11,-17 6 0,-4 3 14,18-1 531,-22 19-503,22 21-28,-20-8 0,2 1-17,1 1 1,2 1-182,3-3 1,-1-3 197,-9-6 0,0-3 0,33 1 61,-2-4-66,-3-4 755,-3-7-781,-21-2 0,3-3 39,0-3 1,1-2-12,8-3 1,0 1-1,-11 4 0,-2 2 163,25-2-171,-24 12-40,14 11 51,8 8 14,-18-4 0,1-1-14,-6 0 0,-1-1 63,4-4 1,-1-1-70,21-2-123,5-3 51,1-2-74,-15-3 1,2-2 103,4-1 1,2 0 19,-10 1 0,1 0 0,-2 0 8,9 0 1,-2 1 16,-6 2 0,-5 2-3,10 1-33,7 9 39,-4 7-9,-20-6 1,0 2 8,22 6 0,4-8-615,-9-7 660,6-2-45,2-5-391,1-2 391,-4-5 32,-20 3 1,-2-1 17,15-3 1,8-3-102,-29 7 51,-8 3-1025,-4 2-4442,-2 3 5467,-6 3 0,-1-1 0,-7 3 0</inkml:trace>
  <inkml:trace contextRef="#ctx0" brushRef="#br0" timeOffset="18861">13816 1780 23528,'10'-47'354,"-1"-1"1,2 2 0,4 2-11,14-1 1,4-1-517,-8 10 1,-1-1 0,2-4 287,5-14 0,1-5 0,-2 2-590,-6 10 0,-1 1 1,-3 0 517,-1-3 1,-1-1 0,-4 4-45,-4 2 0,-4 2 298,1-9 0,-8 3-382,-26-5 67,-18 23-5,-5 52 22,23 5 0,5 6 0,9 0 0,5 4-17,0 19 0,5 2-29,7-12 0,4-1 46,1 14 0,8 0-34,17-4 1,5-4 30,-9-11 1,1-2 2,11 10 0,-2-1 0,-14-17 0,-3 0-12,9 25 12,-14-3 1391,-23-3-1385,-22-5 61,-10-18 0,-7-3-25,9-7 0,-3-3-321,-12 2 0,-1-4 363,-10-5 179,14-14-162,18-9-101,15-16 0,22-10-17,18-10 104,-4 25 0,5-2-237,4 1 1,5-2 0,2 0 82,1-1 0,2 0 0,1-1-361,7-5 0,2-1 1,-2 2 427,-11 8 0,-2 3 0,-3 1 0,9-6 0,-7 4 856,-5 1-391,-12 8-381,-10 13-101,-11 16 371,-3 15-354,-5 17 0,3 11 11,3 6 1227,3 6-1238,10-2-51,4-23 1,6-2 47,5-9 1,5-4 60,8-1 1,2-7-8,23-19-51,-7-31 33,-25-19 0,-13 8 1,-3-2 14,-3 5 0,-2 0-34,1 1 0,-1 2-14,-2-3 183,2 55-183,1 13 0,8 27 5,-2-18 1,5-1-9,5-3 0,5-2-56,10 0 1,3-5 13,-6-11 0,-1-8 45,2-11 0,-4-8 34,10-28-8,-25 5 0,-1-10 0,-2-3-332,-3 3 0,-2-3 0,-1-2 0,-1-1 318,2-5 1,-1-1 0,-1-1-1,-1 3 8,0-9 1,-1 2 0,-3 5 105,-1-4 0,-3 10-107,0 11 283,-1 2-89,-1 10-174,-1 9 6,-1 11-45,0 37 50,2 10-16,1 1 0,0 5 33,1 6 1,0 2-68,2 7 0,-1 0 14,2 4 0,0 2-31,1-17 0,0 2 1,1-1-45,0-2 1,1-1 0,-1 0 49,1-1 0,-1 1 0,0-4 16,1 3 1,0-6 27,0 3 68,-4-34-101,1-39-5,0 1 1105,1-32-1100,-1 24 0,2-1-6,3 1 0,0 1 6,0 0 0,2 2 0,15-19 285,-1 28-335,26 5-29,16 14-13,-22 18 0,-1 7-26,-6-2 0,-5 4-83,-2 12 0,-6 4-101,-2 23 156,-12 4 57,-10 0-12,-16-3 95,-12-5 6,-3-24 0,-5-3 48,1-8 0,-1-2-29,0 0 1,2-4 41,-15-4-21,35-22-124,29-30-110,13 7 1,10-4-72,-3 3 0,3-3 0,2 1-302,-1 4 1,0 0 0,1 0 566,2-1 0,-1 0 0,-2 2 0,0-4 0,-2 1-257,-4 3 0,-2-1 439,-5 4 0,-2 0 456,13-18-285,-15 10 50,-10 15-319,-10 26-84,-8 56 19,4-22 1,0 4 278,-2 23 1,1 4-299,5-25 0,2 1 0,1 2 14,3 17 1,1 4 0,1-2-13,-1-11 0,1-1 0,0 1-2,1 1 0,0 0 0,-2-5-14,1 2 0,-3-5 222,-3-13 1,-2-1-209,1 32 28,-4-4 14,-9-25 0,-7-1-42,-3-5 0,-5-4-22,-10 1 0,-3-5-46,-23 0-374,10-35-1322,29-26-256,13 0 1,6-9 1936,1-5 1,3-5 0,1 5 0,-2 6 0,1 3 0,2-14 0,0 0 0</inkml:trace>
  <inkml:trace contextRef="#ctx0" brushRef="#br0" timeOffset="18998">16459 626 13379,'0'0'0</inkml:trace>
  <inkml:trace contextRef="#ctx0" brushRef="#br0" timeOffset="19361">16947 1255 22503,'45'-30'35,"0"1"1,-4 1 0,-3 0-36,-9 0 0,-4 0 22,5-14 12,-2-12-34,-26 22 229,-17 4-66,-10 8 217,-6 10 1,-5 8 101,-4 15 0,-1 5-281,0-3 1,2 5-504,2 13 0,7 5 526,11-7 0,5 1-115,4 1 0,2 1 20,1-1 0,5 1-23,10 9 0,11-2-81,9-9 1,10-6-1333,3-10 0,5-5 0,0-5-3079,17-6 1,-1-9 4385,-14-4 0,0-5 0,-7 1 0,12-13 0,-17 5 0</inkml:trace>
  <inkml:trace contextRef="#ctx0" brushRef="#br0" timeOffset="20061">17804 800 25135,'-26'39'207,"0"0"1,-1 0-1,-9 16 1,8-2-192,20-18 1,5-2 33,0 1 1,1 0-40,-1 31-1139,16-9 630,10-12-399,22-17-564,16-13 579,-25-17 0,1-4-115,4-5 0,0-6 117,2-6 1,-2-6-187,2-9 0,-3-5 771,-12 9 0,-2-1 0,-1-4-242,0-5 1,-2-3-1,-2 0 537,0-2 0,-2-1 0,-3-2 1327,-1-9 1,-4-1 0,-1 4-247,1 1 0,-4 3-177,-4-4 1,-6 7 768,-7 17-950,-10 10 135,-3 12 234,-13 54-846,23-3 1,5 9-1,0 1-374,-2 1 1,1 2 0,2 2 145,2-3 0,1 2 1,1 1-1,2-4 13,-1 0 1,2-2 0,1-2 509,0 9 0,2-3-541,-1-9 0,3-4 0,12 18-39,8-8 39,0-23 0,8-7-54,7-11 1,3-8 33,4-7 1,-1-8-496,9-19 1,-5-9 463,-9-2 1,-4-6 18,-5 5 0,-1-4 1,-3 5 834,-2 1 0,-2 1-755,6-19 0,-8 7 368,-16 28-455,-30 21 47,12 40 1,6 15-26,0-2 1,7 4-154,15-2 0,10 1 0,1-5 89,4-2 0,3-5 500,12 0 0,-2-4-666,-8-6 174,-11-3-89,-12 11 100,-44 3 9,-3-14 0,-6-3-398,-3-3 0,-6-5-2826,-6-7 0,-6-4 0,5-4 3111,4-5 0,3-2 1,-8 1-1,6-1 1,14-8-1</inkml:trace>
  <inkml:trace contextRef="#ctx0" brushRef="#br0" timeOffset="20229">18208 519 27113,'44'-26'-1020,"1"-1"1,-1 0-1,-2 2 1,-1 1-1,1 4 617,16 3 1,-4 6-1,6-4 1,-16 5 0</inkml:trace>
  <inkml:trace contextRef="#ctx0" brushRef="#br0" timeOffset="20380">19801 669 17260,'-39'13'0,"1"0"0,-23 8 0</inkml:trace>
  <inkml:trace contextRef="#ctx0" brushRef="#br0" timeOffset="20929">14480 2462 19014,'-38'1'2307,"-1"0"1,-26 0-1126,46-1 655,4-4-1115,31-7-503,43-7-188,-16 9 1,7-1 0,4 0-1053,-1 1 0,4 0 0,3 0 1,2 0 1048,-1 0 0,3 0 0,1-1 0,2 1 0,1-1-256,-7 1 1,2 1-1,1-1 1,0 0 0,1 0-1,-1-1 238,-6 2 1,-1 0-1,1 0 1,0 0-1,0-1 1,0 1-1,0-1-227,0 1 0,-1-1 1,1 1-1,0 0 0,0-1 1,2 0-1,2 0 211,1 0 0,2-1 1,1 1-1,2-1 1,-1 0-1,1 0 1,-2 1-1,-2-1-149,3 0 1,-2 1-1,0 0 1,-1-1 0,0 1-1,-1 0 1,0 0 149,-2 0 0,0 0 0,0 1 0,-1-1 1,-2 1-1,-2 0 0,-3 0 142,15-1 0,-2-1 1,-7 2-1,-9 1-154,-6 0 1,-8 2 347,10-6-6823,-65 7 6492,-16 3 0,-5 3 0,-18-1 0,20 2 0,0 0 0</inkml:trace>
  <inkml:trace contextRef="#ctx0" brushRef="#br0" timeOffset="21279">17876 1999 27505,'60'-10'94,"1"1"0,-1 0 0,3-1 0,0 1 0,4 1-84,-16 4 0,3 0 0,2 0 0,0 1 1,-2-1-1123,11-2 1,-2 1-1,1-1 1,-1 0 1109,-1 1 1,1 0 0,-1 0-1,-5 0 2,1-1 0,-3-1 0,-8 1 610,-11 1 1,-3 1-592,4-2 1,0 0 126,19-3-140,-4 1 743,-24 1-749,-22 6-3742,-3 0 3742,-3-3 0,1 3 0,-1-3 0</inkml:trace>
  <inkml:trace contextRef="#ctx0" brushRef="#br0" timeOffset="28586">9583 4287 23887,'0'-40'677,"0"9"-167,5 40-381,1 4 90,5 13-180,0 5 73,1 4-112,0 1 117,6 8 119,4-15 206,5-4-274,10-20 11,7-21-162,-11 3 0,2-5-403,10-8 1,6-7 372,-7 5 1,5-4-1,2-1 1,-2 0-475,-5 2 0,0 1 0,-1-1 0,1 0 495,1-1 1,1 0-1,-1 1 1,-4 2-9,-1-1 0,-3 2 0,-5 3 39,8-11 62,5-5-101,-23 17-207,-1 1-2555,-29 22 2876,-20 24 1,-4 7-1,9-14 1,-6 11-1,1-1 1</inkml:trace>
  <inkml:trace contextRef="#ctx0" brushRef="#br0" timeOffset="55064">5991 10494 23920,'64'-8'67,"-30"4"1,0 1-102,1 1 0,1 0-371,2 1 1,0-1-207,-3 2 1,2-1 610,16-1 0,-2 0 0,-5 1 0,17-2 0</inkml:trace>
  <inkml:trace contextRef="#ctx0" brushRef="#br0" timeOffset="56615">8043 10494 22946,'35'24'50,"-4"1"-50,-17 0 6,4 1 39,4-1 39,20 2-84,-5-11 44,16-3 7,-11-11-51,-9-9 0,1-6 58,0-2 1,0-3 73,5-8 0,-2-1 55,-9 4 1,-4 1-93,9-12 11,-21 19-106,-3 9 28,-4 3-33,7 21-46,9 13 51,21 17-28,3-6-156,13-12 178,-7-20-123,4-5 112,3-5-11,-20-8 0,0-3 31,-4-1 0,-2-2 14,0-1 0,-4-2 11,11-8-28,-24 14 0,-4 6-62,-3 3 40,6 16 61,10 9 0,14 7-39,1-5-22,8-13 55,-8-9-33,2-4 0,3-7 56,17-12-56,-2-7-11,-3 3 61,-16 7-50,-20 13 68,3 3-18,5 13 118,11-2-168,14 4-246,-6-7-1906,14-11-4300,-15-5 6452,6-9 0,-25 8 0,-8-1 0</inkml:trace>
  <inkml:trace contextRef="#ctx0" brushRef="#br0" timeOffset="58017">12214 10367 22447,'21'38'510,"4"-2"-376,23-4-94,-4-12-260,-11-10 0,2-2 287,22-4 161,-15-7 0,3-4 15,-1-6 1,1-4-51,7-2 1,-3-4-40,-13 2 0,-5-1-37,13-11 115,-27 21-232,-7 7 0,-5 9-34,-1 10 296,2 10-256,11 23 38,2-10 12,14 6-56,2-21 0,8-8-5,6-7 30,-12-6 0,1-2 8,1-8 1,1-4-20,8-1 0,-1-2-14,-12-1 0,-3-2-28,21-12 62,-23 14-34,-1 7 0,-2 5 62,1 3-113,2 3 51,19 11-45,-12-1 62,15 8-17,-5 0 17,-12-8-67,9 2 50,-17-9-84,14-2 72,6-1 12,2-1 68,0-2-102,-12-1 34,16-2-17,-12 2 79,9 1-29,2 3 85,10 0-115,-17 0 0,1-1 98,-7-2 0,0-3-250,4 0 1,-1-4 288,-10-2 0,-1-2 162,13-9 1,1-2 10,-5-1 1,-1 0-239,0 1 1,-3 1 154,14-13-196,-31 20-12,-6 7-22,-9 4 162,0 3-1321,-4 1 1159,1-10 0,-1 8 0,0-8 0</inkml:trace>
  <inkml:trace contextRef="#ctx0" brushRef="#br0" timeOffset="63168">15568 11591 19697,'-31'-7'1579,"5"0"-1170,20 6-118,-2-1-88,5 2 189,-3-1-118,5 1 1428,-1-1-1702,13 1 68,5-1-68,16 1 0,10 0-6,10 0-5,-5 0 0,4 0 30,9 0 1,1 1-606,2-1 1,1 1 585,1 0 0,-2-1 0,-16 1 0,-1-1-308,1 0 1,1 0 310,-1 0 0,2 0 12,-4 0 0,3 0 0,0 0-6,1 0 0,0-1 1,0 0-10,1 0 0,-1 1 0,0-1-3,19-1 0,-4-1-22,-17 1 0,-2 1 27,1-1 1,0 1-6,1-1 1,0 1 2,0 1 0,1-1 0,-1 1 0,2-1-109,-4 1 0,2-1 0,0 1 107,2-1 0,1 1 0,-1-1-6,0 0 1,0 0 0,0 0-383,19-1 1,-3 0 389,-20 1 0,0-1-11,17-3 0,4 0 138,-21 2 1,0 0-1,1-1-152,11-2 1,1 1 0,-1-1 7,10 0 1,-3 0-10,-3 0 1,-4 1-23,-15 1 1,-3 1 44,1-1 1,-1 0-21,0 1 1,0-1 22,-1 1 0,0 0 213,-2 0 1,3 1-214,13 0 0,5 1 19,4 0 1,1 1-43,0-1 1,1 1-337,0 0 0,-3 0 359,-16 0 0,0 0 11,18 0 1,4 2 112,-22-1 0,0 0 0,3 0-120,9 0 0,2 1 0,-3-1-4,11 1 0,-4-1-36,-3 0 0,-4-1 30,-17 0 1,-2 0-23,1 0 0,-1 0 28,0 0 0,0 0-25,0 0 0,-1 0 47,1 0 1,1 0-29,14 0 1,3 0-15,0 0 0,2 0 33,-10 0 0,1 0 1,-2 0 276,7 0 1,-2 0-288,-3 0 0,-3 0-3,16 0 179,-16 1 0,3 0-168,3 1 1,2 0-12,-7 1 0,3-1 0,-3 0-43,12 2 0,-1 0 51,0 0 1,-2 0-9,-15-1 0,0 1-3,-1-1 0,1 0-49,-2 0 0,2 0 46,13 0 1,2-1 2,-1 0 0,2-1 3,9 0 0,-1 0 0,-15-1 0,-3 0-23,-7 0 1,-3 0 28,6 0 556,0-1-562,-12 0-1151,-5 0-2624,-15-1 3978,-17-3 1,6 3 0,-8-2-1</inkml:trace>
  <inkml:trace contextRef="#ctx0" brushRef="#br0" timeOffset="64150">3284 12638 24351,'35'-5'364,"1"0"0,10 1 1,7 2-1,5 0-294,-8 1 1,5 1-1,2 0 1,2 1 0,-2-1-1191,2 0 0,0 1 0,0-1 1,2 1-1,1-1 1129,-1 1 0,3-1 1,0 1-1,1-1 1,-2 1-1,-4 0 6,-2-1 1,-3 1 0,-2 0 0,2 0-1,2 0-32,2 0 1,3 0 0,1 0 0,1-1-1,-1 1 1,-1 0 17,-3-1 0,-1 1 0,0-1 0,-1 0 0,0 1 0,0-1-59,9 0 0,0 0 0,-1 1 0,-2-1 0,-2 0 59,1 0 0,-1 0 1,-4 0-1,-7 0-1,0-1 0,-7-1 56,16-2-56,-22-2 2177,-10-3-3151,-13 0 1355,-31-5 0,11 7 1,-22-1-1</inkml:trace>
  <inkml:trace contextRef="#ctx0" brushRef="#br0" timeOffset="65366">7390 12769 21332,'-17'-10'1457,"3"3"-662,17 6-431,10 0-78,13-2-197,17 1-13,4-1 0,7-1-65,8 1 0,4 0-41,-13 1 0,0 0 0,-1 1-561,12-1 1,-7 1 413,-17 0 1,-11 1 42,-23 1-135,-37 6 230,-29 3 8,23-1 0,-5 0-90,-1 1 0,-3 0 1,-1 1 129,1 0 0,0 0 1,1 0-145,-1 0 1,1 0-1,2 0 325,-9 2 1,7-2 447,3 0 169,18-6-600,30-3-112,41-15-81,-3 6 0,3-1-14,-2-2 0,2 1-3,16 0 1,-4 1 293,1 2-403,3 2 777,-56 3-665,-55 3 100,7 2 1,-4 0-25,-2 0 0,0-1 139,2 3 1,4-1 260,1-2-123,19-1-885,86-16-1367,-14 6 0,9-1 1,4-1 1675,-9 1 0,3 0 0,1-1 0,-3 2 0,9-2 1,-3 0-1,-4 2 0,0-1 0,-1 1 0</inkml:trace>
  <inkml:trace contextRef="#ctx0" brushRef="#br0" timeOffset="66385">9218 12671 24167,'37'32'173,"0"0"1,-3-1-1,-1 0-145,-2 2 0,1-1-491,-5-9 1,2-2 462,11 6 0,4-4 5,-3-13 1,3-5-8,0-4 0,4-2 0,1-4-2,3-6 1,1-4-1,2-2 65,-5 2 1,2-2 0,0-1-1,-4-1-356,4-4 0,-3-1 0,-1 0 435,-4 1 0,-1-1 0,-3 4 87,-3 3 0,-2 3 507,26-3-549,-9 9-118,-21 18 0,1 8-6,0 6 1,2 4-43,13 13 1,3 1-471,-6-3 0,3-4 448,9-2 0,3-7 3,-8-10 0,3-6-15,-3-4 0,3-1 0,0-4-48,-5-5 0,0-2 0,2-3 55,12-3 1,2-2-1,-5-3 8,-15 2 0,-4-3 0,-1 0 28,20-12 0,-6 1-25,-20 10 0,-4 1 25,25-11 1072,-8 12-1100,9 12 0,1 33-6,-18-6 0,1 3 3,-6 2 1,0 0 320,3 1 0,0-4-321,-7-10 0,3-4-28,16 1 1,5-7 30,8-10 0,2-7 0,-7 0 0,2-2 0,-2-3-164,-10 1 0,-1-1 1,-1-1 163,0-2 0,-1 0 0,-3 1-3,0 2 0,-4 3-13,-3 1 1,-1 3 10,23-1-113,-1 9-11,-8 22-358,11 10 112,-12 4 80,-5-17 1,2-3 65,23-4 247,-19-5 0,4-4-60,9-10 0,0-6 42,-16 4 0,-1-1 0,1-1 5,-1-1 1,0-1 0,-2 0 396,17-6 0,-6 2-307,10 0 28,-11 8 12,-9 7 78,4 12-162,7 11-26,-13-6 0,4-1-6,14 0 1,2-2-445,-6-1 0,1-4 231,7-6 1,-2-4-524,-14-3 1,-1-5 716,9-11 0,-5-2 0,7-2 0,-2-9 0</inkml:trace>
  <inkml:trace contextRef="#ctx0" brushRef="#br0" timeOffset="67984">25146 10958 24295,'-6'-40'724,"0"-1"1,-2 4 0,-5 9-652,-22 16-73,-6 5 33,-13 7-33,-2 0 17,6-4 0,-2-3 8,10-1 0,0-2-200,-15-5 1,2-7 194,5-16 0,9-10 2,11-9 0,6-4-19,-3 0 0,7-1-258,18-2 0,10 5 258,4 20 0,4 5-3,6 4 0,3 4-9,2 5 1,3 5-34,12 6 0,1 14 42,3 31 0,-4 15-23,-13-16 1,-1 1 0,-3 5-453,-6 4 0,-3 5 0,-2 2 0,-3-2 445,-1 10 0,-4-1 1,-2 4-12,-3-4 0,-1 3 1,-3 1-1,-2-3-117,-2-6 0,-2-2 0,-1 0 0,-2 0 155,0 3 0,-2 0 1,-1-1-1,-2-5-1,-2-2 0,-2-5 1,-2-3 3,-7 3 0,-1-6 2,5-11 0,0-3 37,-23 13-49,1-13 72,10-11 1810,7-20-1693,11-35-75,18 10 0,5-3-82,4-2 0,4 0 215,8-3 1,5 5-238,1 12 0,4 3 329,14-2 0,4 4-329,0 7 0,3 6-34,6 8 1,-1 10-37,-9 11 0,-8 7-20,-10 2 0,-6 3-56,-7 2 1,-6 0 28,-2 14-13,-4-7-10,-1-4 140,3-13 157,15-20 303,4-19-354,17-20 40,-2-8 63,-9 11 1,2 0-17,-4 5 0,0 1-126,1 1 1,0 3-46,5-1-22,-16 25-140,-8 9 73,1 11-235,-1 3-68,1 0 140,-2-5 57,7-7 167,7-19 359,12-24-112,-4-5 145,0-10-167,-13 19 33,2 2-202,3 10-44,-1 4-6,1 10 0,-2 7-17,1 2-95,2 6-207,3-2-90,1-3-207,17-6 498,2-32 107,-18-1 0,-1-5 11,-6-2 0,-4-4-158,-2-7 1,-3 1 333,-6 12 1,-1 0 147,-1-7 1,0 1 246,1-19-442,-2 9-129,-2 29 0,-1 24 23,2 17-23,1 20 16,-2-3 1,1 8 0,0 3-152,-1-2 1,0 3 0,-1 2-1,1 1 84,-1 7 1,1 3 0,0 0 0,-1-2-211,0-3 1,0 0-1,-1-3 1,-1-3-155,0 0 1,-1-5-1,0-4-649,-2 0 0,-1-6-2856,-9 12-5911,-11-18 9696,6-15 1,0-13 0,12-7-1</inkml:trace>
  <inkml:trace contextRef="#ctx0" brushRef="#br0" timeOffset="68235">26131 10907 21651,'31'-46'838,"0"0"1,-1 5 0,0 6-655,18 4-66,3 13-115,-13 15 0,-1 9-222,-6 14 1,-3 8-116,0 11 1,-8 6 241,-13 0 0,-10 1-298,-8 4 1,-9-4 361,-5-14 0,-5-4 28,-2 0 0,-2-2 5,-1-3 1,-2-3 13,2-2 1,0-3-59,-27 5-4367,16-24 4406,54-33 0,-12 15 0,37-14 0</inkml:trace>
  <inkml:trace contextRef="#ctx0" brushRef="#br0" timeOffset="68351">26935 10965 20375,'-20'47'-1908,"0"1"0,6-13 0,2-6 1,0-6-1</inkml:trace>
  <inkml:trace contextRef="#ctx0" brushRef="#br0" timeOffset="68687">24509 12141 23349,'54'-35'435,"1"0"1,-15 12-1,1 1 1,2 5-319,1 5 1,2 4 0,4 0-1470,8-3 0,7 0 0,1 0 0,-3 1 1391,3-2 0,-2 1 0,2 0-38,-6 1 1,3-1-1,-2 1 1,-6 0 414,10-2 0,-9 1-475,-12 2 1,-5 0 555,15-5-2093,-15-1-4957,-56 7 6553,-18 12 0,-4 4 0,-14-3 0,13 5 0,1 0 0</inkml:trace>
  <inkml:trace contextRef="#ctx0" brushRef="#br0" timeOffset="68885">24642 12357 25730,'61'-20'215,"0"-1"0,0 0 0,-13 6 0,2-1 1,2 0-1,0 0 0,1-1-245,4-1 1,2 0 0,1-1 0,-1 1 0,-2 0-1047,5-2 1,0 1 0,-3 0 0,-2 1 561,6-2 1,-3 0-1,-9 1-1640,-14 3 1,-5 0 2303,6-3 1,-3 0 0,1-1 0,4-3 0</inkml:trace>
  <inkml:trace contextRef="#ctx0" brushRef="#br0" timeOffset="69051">27060 11805 21965,'0'0'0</inkml:trace>
  <inkml:trace contextRef="#ctx0" brushRef="#br0" timeOffset="81976">15345 11885 19076,'26'-52'1758,"1"1"1,-5 9-1,-3 5-862,4-5 18,-10 19-248,-4 5-408,-2 8-90,-5 5-118,-10 37-17,-10 22 1,-4 14-31,9-22 0,-1 4 0,1 2 0,-1-1-411,0-2 0,0 0 0,0 0 0,2-1 413,-4 15 1,3-2 0,2-7-3,5-13 0,4-4 5,1 5 0,5 0 12,4-3 0,4-1-46,1 1 1,2-2 14,16 7-644,-5-29-1480,-8-30 2135,6-22 0,-11 13 0,2-9 0</inkml:trace>
  <inkml:trace contextRef="#ctx0" brushRef="#br0" timeOffset="83425">15801 12455 23332,'23'-40'76,"-1"0"0,0 0 0,7-8 1,2 0-1,-1 1 204,7-7 0,-2 2-904,1-1 1,-4-1 961,-9 4 1,-6 3 116,-8-7 379,-27 13-800,-22 26-29,-19 34-5,10 15 0,17 21 0,26-9 255,17-1-255,9-1 0,7-14 0,4-1 30,-1-1 1,0 0-31,1 4 0,-2 1-5,5 14 880,-28-9-870,-20-10 46,-25 6-34,-5-11-12,-2-2-33,20-25-56,21-15-101,19-16-8,5 2 0,6-2 106,7-2 0,4-1 59,7-4 0,1 1-85,-8 11 0,-3 4 214,18-2-101,-30 21 235,-9 9-39,-6 11-78,-4 11 11,-2 15-127,0-6 1,0 1 22,0 0 1,1-1-60,7 31 243,7-21-315,12-30 100,6-6-38,5-12 77,16-32 65,-29 10 0,-3-4 165,2-8 1,-2-2 122,2-21-257,-15 22-129,-8 31 5,-1 19 23,0 32-134,8 16-308,4-1 122,10-10-21,7-30-965,25-13 52,-22-17 0,1-8-38,9-12 1,-4-5 545,-6-1 1,-5-3 694,-4-6 1,-5 1 22,-9 13 0,-3 2 812,1-25 537,-5 11 175,-5 15-392,-3 13 43,-11 14-194,-6 38-687,10 0 0,1 4-261,1 4 1,2 2 46,2 8 0,2-1-77,2-11 0,2-1-3,0 10 0,1 0-82,2-9 1,1-2 19,1-2 1,2-4 16,6-1 79,4-34-34,-2-13 744,7-27-268,2-3-213,8-6-252,3 23-11,-4 14-95,2 23-90,-7 6-823,7 26 286,-13 6 643,-1 1 73,-28-6 12,-10-19 27,-16-2-26,-5-5 32,1-4 22,5-4-212,11-4-2633,31-11-2162,44-19 4153,-21 12 1,3-2 45,11-6 1,0-1 746,-11 5 0,-1-3 1176,8-8 1,-1-2 1489,-7 1 0,-3-2-1115,1-1 1,-4 0-421,-1-10-694,-18 20-207,-6 18 5,-1 24 107,-6 38-312,3-8 1,0 6-18,0-6 0,0 3 0,1-1-285,-1 16 1,1-1 302,1 0 0,1-2-26,-1-20 1,2-2-48,-1 9 0,0 0-23,0-9 1,0-1 61,-6-3 1,-1-4-362,-7 2-566,-16-32-930,2-22-2828,-2-36 4678,12-1 1,4-1 0,5 23-1,1 2 1,1-10 0,-1 0-1</inkml:trace>
  <inkml:trace contextRef="#ctx0" brushRef="#br0" timeOffset="83560">17559 12016 18207,'40'-20'0,"0"-1"0,-9 5 0,1 0 0</inkml:trace>
  <inkml:trace contextRef="#ctx0" brushRef="#br0" timeOffset="83910">17871 12451 20632,'37'-27'-623,"-1"1"0,1-1 0,13-9 0,-5 3-89,-4 3 500,-12-6 385,-15 11 415,-24-2 235,-13 19 119,-17 4 217,-4 14-159,13 5 0,0 4-379,4 7 1,3 4-367,-1-1 0,5 2 70,-3 29-62,20-22-106,16-4-151,9-8-6,20-7-886,11-10 886,-7-15 0,8-5 0,-7 1 0,10 3 0,1-9 0,-1 1 0</inkml:trace>
  <inkml:trace contextRef="#ctx0" brushRef="#br0" timeOffset="84126">18546 12083 25203,'-30'54'44,"0"1"1,3 5 0,8-5-829,21-9-398,14 8-2294,15-41 1,7-8 3475,9-11 0,1-3 0,-9 7 0,-2-1 0,-5-10 0,1 0 0</inkml:trace>
  <inkml:trace contextRef="#ctx0" brushRef="#br0" timeOffset="84493">19063 11591 25825,'-26'43'153,"0"1"1,0 0-1,2-1 1,2 0-1,4-1-153,9 5 0,5 1-58,0-5 0,0 3 0,4-1-1077,9 11 1,3-2 966,-3-2 0,5-6 84,7-18 0,5-8 511,18-11-425,-8-21 1,2-9 291,3-3 1,1-4 192,7-10 0,1-1-126,-7 6 1,-3 3-93,13-6-213,-17 30-23,-20 21-5,-2 36 193,-9-17 0,-3 3-549,-4 9 1,-3 0 117,-1-10 0,-2-2-412,-20 18-728,0-29-6984,-27-10 8334,17-13 0,-4-2 0,27-5 0</inkml:trace>
  <inkml:trace contextRef="#ctx0" brushRef="#br0" timeOffset="84658">18651 11952 24066,'59'-20'-2458,"1"0"0,-1 2 1,5 1-1,-4 3 1530,2 2 0,-3 2 0,8-2 0,-8 1 0,-17 2 0</inkml:trace>
  <inkml:trace contextRef="#ctx0" brushRef="#br0" timeOffset="84911">19558 11488 27891,'53'17'74,"-1"0"1,-1 2 0,-7 3-78,-16 3 1,-4 4-613,0 3 0,-1 2 573,-2 2 0,-2 1 42,-2 3 0,-4 1-93,-2-1 1,-3 3-186,-2 16 0,-8 1-210,-14-3 1,-5 0 45,2-1 0,-4-4-766,-12-6 0,-4-8-797,5-14 0,-2-4 2005,-7 0 0,1-3 0,-6 3 0,1-6 0</inkml:trace>
  <inkml:trace contextRef="#ctx0" brushRef="#br0" timeOffset="85061">20097 12130 17400,'0'0'0</inkml:trace>
  <inkml:trace contextRef="#ctx0" brushRef="#br0" timeOffset="85691">15864 12948 18016,'-47'-5'1565,"-1"0"0,6 1 0,7 0-65,14 2-250,8 0-209,7 0-385,4 1-253,9-2-112,20-3-258,3 2 1,8 1-854,14-2 0,11 1 0,6-1 0,-4 1 821,-5 1 1,-1 0-1,1 0 1,5 0-370,-6 0 0,5 0 0,2 0 1,1 0-1,-2 0 0,-3 0 368,0 1 0,-2 0 0,-1 0 0,0 0 0,0 0 0,0 0 0,0 0 0,-1 0 0,1 0 0,-2-1-151,-3 1 0,-1 0 0,0 0 0,0-1 0,1 0 127,7 0 1,2-1-1,0 0 1,-1 0 0,-4 0-21,-2-1 1,-3 1-1,-2-1 1,0-1-98,14-2 1,-1 0 0,-11-2-247,-12 3 1,-17-4 632,-24-4-3546,-25 6-794,-35 4 1120,25 4 0,-3-1 3391,-9 3 1,3-1-1,-4 1 1,10 0-1</inkml:trace>
  <inkml:trace contextRef="#ctx0" brushRef="#br0" timeOffset="85993">15868 13061 23702,'-43'2'1691,"81"-9"1,37-2-1662,-29 4 1,6 1 0,6 0 0,3 0 0,0-1 0,-2 1-968,2-1 0,0 0 0,1 0 0,1 0 0,0 0 0,1 1 945,-2 0 1,1-1 0,2 1 0,0 1 0,-2-1 0,-1 1 0,-3-1 7,4 1 0,-3 1 0,-2-1 0,1 1 0,2-1-8,-2 0 0,4 0 1,0-1-1,-1 1 1,-1-1-1,-5 1-4,7-1 0,-4 0 1,-2 1-1,2-1 7,8-1 0,2 1 1,-4-1-1,-8 0 452,-2-1 0,-9-1-469,4-1 1,-21-1-1373,-25 4 810,-20 2 568,-18 1 0,11 2 0,-7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07:30.942"/>
    </inkml:context>
    <inkml:brush xml:id="br0">
      <inkml:brushProperty name="width" value="0.09071" units="cm"/>
      <inkml:brushProperty name="height" value="0.09071" units="cm"/>
      <inkml:brushProperty name="color" value="#FF0000"/>
    </inkml:brush>
  </inkml:definitions>
  <inkml:trace contextRef="#ctx0" brushRef="#br0">1156 5140 21035,'28'13'1956,"-4"-3"-545,-11-11-986,5-15-363,22-23-62,-9 4 0,3-5-913,-2 4 0,2-1 0,2-2-13,6-8 0,3-1 0,2-3 926,-3 4 0,3-4 0,0 2 0,-6 4 0,-6 9 0,-4 2 0,0 1 0,2-2 0,-1 0 0,1 0 0</inkml:trace>
  <inkml:trace contextRef="#ctx0" brushRef="#br0" timeOffset="5380">15891 7357 19244,'-34'-8'2038,"1"0"1,-21-7-1193,57 10-370,14-2-224,21-1-59,0 3 0,7 1-1071,-4 1 1,5 0 0,2 0 944,12 1 0,4-1 1,2 1-507,-10 1 0,3-1 1,0 1-1,1 0 439,3 0 0,0 0 0,1 0 0,-1 1 9,-2-1 1,0 1 0,1-1 0,2 0-178,-3 1 1,3-1 0,1 0-1,-1 0 1,-3 0 74,4 0 1,-2 0 0,-1 0-1,0 0 49,-2-1 1,-1 1-1,-1 0 1,-5 0 9,18-1 1,-12 0-130,-13-2-581,-13 0-4174,-43 0 4918,-46 1 0,13 2 0,-18 1 0</inkml:trace>
  <inkml:trace contextRef="#ctx0" brushRef="#br0" timeOffset="5760">16031 7471 23875,'64'-7'333,"-1"-1"0,-13 3 1,1 0-1,6 0-248,-4 1 0,5 1 1,4-1-1,0 1 0,0 0-743,3-1 0,1 0 0,0 1 0,1-1 1,1 0 665,-3 1 0,1-1 1,2 0-1,-1 1 1,-2-1-1,-3 0 4,-1 0 0,-1-1 1,-2 1-1,-3 0 1,-5 0 5,9-1 1,-5 1 0,-6-1 205,-6-2 0,-9 1 1316,-8-1-885,-7 0 82,-8 2-703,-3 1-34,-7 3-1803,1 1 2278,-18 0 1,13 0 0,-14 0-1</inkml:trace>
  <inkml:trace contextRef="#ctx0" brushRef="#br0" timeOffset="9069">8019 8184 24295,'-7'-27'896,"23"5"-784,17 19 1,10 5 27,18-3 0,7 1-1306,-11 0 0,3 0 1,8 0 1229,-13 0 0,5 0 1,4 0-1,2 0 1,1 0-1,0 0-319,-3 0 1,1 0 0,1 0 0,0 0 0,2 0 0,-1 0-1,0 0 275,-7 0 0,1 0 1,0 0-1,0-1 1,0 1-1,-1 0 0,1 0 1,-1 0-118,0-1 1,0 1 0,0 0 0,0 0 0,0-1 0,-2 1 0,-2-1 0,-2 1 96,12-1 0,-4 0 0,-1 0 0,0-1 0,3 1-140,-1-1 1,2 0 0,2-1 0,-1 1 0,-1-1 0,-2 1 99,1-1 1,-3 1 0,0-1 0,-1 0 0,0 1 36,1-1 1,0 0 0,0 0 0,-3 0 0,-6 0 2,4 0 0,-6 0 0,-7 0 0,19-1 931,-37 3-796,-11 0 1738,-6 1-1935,-6 0 294,-2 0-2254,-8 4 2487,-27 6 0,18-4 1,-16 3-1</inkml:trace>
  <inkml:trace contextRef="#ctx0" brushRef="#br0" timeOffset="9489">8181 8311 23920,'54'-3'291,"-1"0"0,0 0 1,0 1-1,3 0 0,3 0 1,3 1-1,2 0 0,3 0 1,1 0-873,-10 0 1,1 0-1,3 1 1,0-1 0,2 1-1,1-1 1,0 1-1,0 0 1,0-1 582,-1 1 0,1 0 0,1 0 1,1 0-1,0 0 0,0 0 1,-1 0-1,-1 0 0,-2 0 0,-1 0-138,3 0 1,0 0 0,-2 0-1,-1 1 1,-2-1 0,0 0 0,0 0-1,-2 0 118,10 0 0,1 0 1,-2 0-1,-2 0 1,-4 1-1,-5-1 246,14 0 0,-8 0 1,-1 0-306,-5-2 1,-1 1-1,-6-1 32,-2 0 1,-6 0-1043,22-4 1634,-72 3 1,5 3-1,-19 0 1</inkml:trace>
  <inkml:trace contextRef="#ctx0" brushRef="#br0" timeOffset="17870">8698 9425 21142,'-26'-16'1798,"6"4"-1266,20 11 28,0 0 471,0 0-342,26-4-454,19 0-92,1 1 0,7 0-1111,-8 1 1,3 1 0,3-1 989,10 1 1,3 0-1,2-1 3,-13 2 0,1-1 1,2 0-1,2 1-294,0-1 0,3 1 0,2 0 0,-1 0 0,-3 0 263,6 0 1,-3-1-1,-1 1 1,-1 0 5,-2 0 0,1 0 0,-4 0 0,-4 0-101,15-1 0,-12 0-285,-17 0-287,-18 0-83,-10 1-2269,-36 1 1,-22 0 3024,-12 4 0,-4-1 0,12-2 0,1 0 0,-1 3 0,0-1 0</inkml:trace>
  <inkml:trace contextRef="#ctx0" brushRef="#br0" timeOffset="18138">8605 9505 24407,'60'-4'52,"0"0"1,0 0-1,0 0 1,1-1 0,-2 1-1,-1 1 1,-1-1-1,1 1-49,4 1 0,3 0 0,-2 1 0,-6 0-619,-7 0 0,-5 1 0,-2 0 616,10 0 0,-4 0 36,-14-1 1,-3 1 891,26-1-138,-24-2-1468,-6 2 678,-19 0 0,-9 1 0,0 0 0</inkml:trace>
  <inkml:trace contextRef="#ctx0" brushRef="#br0" timeOffset="18752">14774 8405 26211,'-33'26'300,"0"0"1,1 3 0,4 9-212,9 11 1,5 10 0,1-2-283,3-9 1,1-1 0,2 2-55,-3 9 1,2 1 0,5-5-754,8-5 0,7-7 1000,8-4 0,3-9 0,5-15 0,7-8 0</inkml:trace>
  <inkml:trace contextRef="#ctx0" brushRef="#br0" timeOffset="19203">14850 8999 24637,'36'-26'61,"0"0"1,0-1 0,16-12-1,-6-1-41,-16 8 0,-3-2 10,9-21 1,-3-2-777,-10 14 0,-3 1 793,4-14 1,-4 3 137,-8-4 235,-15 16-420,-26 31 352,-9 41-184,17 0 1,4 4-82,1 2 0,6 0 11,10 1 0,6-3 92,14 12-139,17-5-40,10-7 11,-13-15 1,3-1-23,-7-3 0,0-1-79,25 15 888,-27-10-809,-24-3 84,-40 8-17,7-10 1,-5-2-66,-13 4 1,-2-2-3,9-5 0,2-1-649,-14 0-2549,48-17 3198,50-25 0,-25 16 0,26-14 0</inkml:trace>
  <inkml:trace contextRef="#ctx0" brushRef="#br0" timeOffset="20118">15657 8587 26917,'-11'43'102,"0"-1"1,2-1 0,2-3-103,3 19-95,3-5-241,7-9 67,6-10 146,8-13 117,20-17 73,4-37-67,-1-4-114,-23 6 1,-3-3 230,3-17 264,-1-11-459,-6 28 11,1 17 67,-4 33 0,4 23-146,2 2 222,6-1-647,5-6-309,25-9 466,7-21 380,1-17-205,-8-22 250,-24-18-11,-15 22 0,-2-2 22,-1-5 1,-1-4 195,1-20 1,-1-4 414,-4 7 0,0 0-390,0 2 1,-2 6-238,-8-2 55,-4 77 7,-6 41-52,7-17 1,2 2-195,-1 5 0,2 2 169,0 9 1,4 1-152,5-5 1,3-2-43,3-2 0,4-6 202,-1-16 0,3-8 34,17-1 50,-11-37 241,4-32-208,-14 10 1,-2-2 25,0 0 0,-1-1 19,1-2 0,1 5-156,1 9 72,12 4-78,2 21 423,34 4-407,-25-3 1,1-2 16,7-3 1,0-2 45,17-9-74,-20-15 35,-27 2 195,-3-12 112,-7 7-313,-1 4-34,-7 24 0,-2 26 95,-6 23-95,3 9 0,1 10 1,3-5 1,1 4 0,0 4-251,0-5 1,1 3-1,0 0 1,1 0 246,0-4 1,1 0-1,-1-1 1,1-3-24,1 4 1,-1-3 0,0-5-24,-1 0 1,0-7-3,-6 4-57,-18 11 107,-16-24-134,8-26 0,-2-10-438,2-13 1,3-10-1515,-5-20 0,6-13 2086,11 0 0,5-8 0,2 6 0,0 8 0,2 1 0,1-14 0,1 0 0</inkml:trace>
  <inkml:trace contextRef="#ctx0" brushRef="#br0" timeOffset="20285">16866 8202 15681,'0'0'0</inkml:trace>
  <inkml:trace contextRef="#ctx0" brushRef="#br0" timeOffset="20601">17136 8955 24195,'41'-28'169,"0"0"1,-2 2 0,-3 1-97,8-9-23,-3-16-117,-23 3 67,-35 4 0,-15 18 213,-27 33 45,10 14 75,16 7 1,2 7-124,9 3 0,3 1-152,-2-1 1,5 1-59,13-3 0,9-4-95,20 3-779,23-11 137,-18-16 1,4-5-2442,8-9 0,5-5 1,-3-2 3019,4-2 0,-2-2 0,9-2 0,-7-1 0,-12-3 1</inkml:trace>
  <inkml:trace contextRef="#ctx0" brushRef="#br0" timeOffset="20903">17918 8523 24771,'-55'30'591,"17"-1"1,4 4-450,14-6 1,3 1-70,-9 10 0,4 3 22,9-2 0,8 0-296,23 23-869,8-31 0,8-7 252,2-9 1,3-8-419,9-10 1,0-7-222,-11-3 1,-3-7-839,2-13 1,0-11 0,-3 2 2101,4-5 0,-2 0 1,3-10-1,-5 5 1,-8 6-1</inkml:trace>
  <inkml:trace contextRef="#ctx0" brushRef="#br0" timeOffset="21336">18428 8024 26043,'-38'28'515,"-1"0"0,11 11 1,3 7-1,6 0-515,6 7 0,6 3-708,0-2 1,1 3-1,1-4 708,2 0 0,4-2-289,7 3 1,7-2 210,4-11 1,8-5-49,13-2 0,8-12 126,11-24 0,0-13 17,-6-3 0,-3-9-169,-14 0 1,-2-6 0,-4 1 190,4-9 1,-4-2 270,5-14 1,-5 0-25,-9 14-1,-5 0-218,-4 3 1,-8 5 1023,-19 8-1091,-21 38 0,5 16 17,4 15 1,9 9-18,13-14 0,6 3-14,13 0 0,5 0-6,-4-2 1,4-1 114,9-5 0,4-4-101,12 1-426,10 2 287,-19-12-175,0 1-72,-24-7 230,-31 0-600,-7-2-593,-29-1-284,22-8 1,-4-1 1612,-17-1 0,1-1 0,-7 1 0,25-2 0,1 1 0</inkml:trace>
  <inkml:trace contextRef="#ctx0" brushRef="#br0" timeOffset="21502">18101 8282 24452,'55'-11'-1100,"-1"0"1,10 0-1,1 3 1100,-13 5 0,0 2 0,-4 1 0,-3-1 0,-3 0 0,8-1 0,0 0 0</inkml:trace>
  <inkml:trace contextRef="#ctx0" brushRef="#br0" timeOffset="21735">19313 7894 27841,'35'30'103,"1"-1"1,0 0 0,14 13-1,-4 6-109,-21-7 1,-3 4-1,-3 2-1097,-2 4 1,-3 2-1,0 0 1006,1 1 0,0 1 0,-4-1-41,-7-3 0,-3-1 0,-3-3-249,-7 4 1,-7-3-131,-6-1 1,-8-1-71,3-13 1,-4-1 0,-5 0 586,-3-1 0,-5 0 0,-1-2 0,6-2 0,-8 5 0,2-3 0,-13 3 0,1-1 0</inkml:trace>
  <inkml:trace contextRef="#ctx0" brushRef="#br0" timeOffset="21935">19647 8977 22408,'0'0'0</inkml:trace>
  <inkml:trace contextRef="#ctx0" brushRef="#br0" timeOffset="22268">16470 9659 25500,'60'0'235,"1"0"0,-1 0 0,0 0 1,6-1-1,-1-1 0,2 0 0,0-1-1248,-11 1 1,0 0 0,1-1-1,0 1 1,0-2 1019,3 0 1,-1-1 0,1 0 0,2-1 0,1 0-28,-7 0 1,1-1 0,2 0 0,1 0 0,-1 0 0,-1-1 0,-2 1-47,1 0 1,-1-1 0,-1 0 0,-1 0 0,0 0 0,0 0-63,10-2 0,1 0 1,-1 0-1,-4 1 1,-5 0 52,3-1 0,-5 1 1,-10 1-364,4-4 472,-55 10-2580,-41 2 1,-21 5 2545,17 1 0,-2 2 0,0-1 0,6-2 0,0-2 0,2 1 0,-13 6 0,0 0 0</inkml:trace>
  <inkml:trace contextRef="#ctx0" brushRef="#br0" timeOffset="22522">16688 9877 17445,'-36'-6'4825,"-1"0"1,-17-7-4473,82-6-198,18 7 0,18 1 0,6 1-989,-21 3 1,4 0 0,2 1-1,3-1 1,1 1 0,2-1 833,-6 1 0,3 0 0,2 0 0,1-1 0,0 1 0,0 0 0,-1 0 0,-2 0-200,4 0 0,-1 0 0,0 1 0,-1-1 0,-1 1 0,-1-1 0,0 1 200,3 0 0,0-1 0,-1 1 0,-1 0 0,-4 0 0,-4 0 0,14-2 0,-7 1 0,-2 0 252,-9 1 1,-2 0 0,-3-1-287,5 1 1,-5-1 33,17-5-740,-28 6 1204,-12 1 0,-13 2 0,-6 3 1</inkml:trace>
  <inkml:trace contextRef="#ctx0" brushRef="#br0" timeOffset="22669">19386 9630 16684,'0'0'0</inkml:trace>
  <inkml:trace contextRef="#ctx0" brushRef="#br0" timeOffset="33352">956 9623 24200,'10'61'706,"-1"-4"-398,-2-18-95,-3-5 90,-1-5-130,-1-7 23,1-7 342,-1-6-45,2-6 55,4-3-256,7-14-242,12-14-7,-1-5 0,6-9 0,2-1-753,-3 5 1,1-1 0,0-1 0,1 0 707,2-3 1,0 0-1,0 0 1,0 2 1,10-12 0,0 2 0,-4 5-317,-1 3 0,-3 4 333,-5 6 1,0 1-6,-3 4 1,-1 1-12,16-16-84,-15 15-1764,-14 14 1848,-42 56 0,21-32 0,-28 39 0</inkml:trace>
  <inkml:trace contextRef="#ctx0" brushRef="#br0" timeOffset="43569">10777 10869 19944,'31'-59'3276,"-7"9"-2598,-23 35-157,-2 2-253,-6 3 85,-11 1-252,0 5-11,-3 1-90,12 3 235,5 0-33,28 0-110,32-5 1,19-5-82,-21 3 0,5-2 0,3-2 1,1 1-710,-4 0 1,3-1-1,2-1 1,-2 1-1,-1-1 656,6-2 0,-1 1 0,-2-2 0,-4 1-76,3-2 0,-4 0 1,-9 0-190,-14 2 0,-6-1-18,15-13-151,-11-2-767,-10-13-13,-27 3 920,-11 4 219,-26 13 3412,-1 16-3261,-2 4 27,5 2 404,8 1-191,10 4 931,10 5-432,29 4-555,29 0-150,7-3-46,-20-6 0,-2 0 46,9 2 150,-5 15 577,-19 16 1,-25 21-746,-11-5-50,-18-3-190,12-21-2325,9-10 2515,6-8 0,9-7 0,1-4 0</inkml:trace>
  <inkml:trace contextRef="#ctx0" brushRef="#br0" timeOffset="45654">12395 10102 25253,'19'-27'554,"0"-1"1,18-18-280,5 34-270,-2 18 79,-4 12-84,-14 22 0,-16 11-5,-4 6-354,-3 4 225,-5-2-51,0-5-16,-5 1 206,5-24 12,1-6 45,4-35-46,1-13-16,10-41 48,-3 29 0,3-1-23,4-5 0,3 2-19,11-11-12,-1 25 6,-7 24-11,-2 15-40,-2 6-16,-1 12-67,-6 3-174,-3 11 224,-4-7 84,-1-7 39,-1-15-39,4-15 0,15-22 34,16-20-32,-9 11 1,0-2 50,-4 3 1,0 2-21,17-16-27,-18 26-6,-4 9 33,-4 9-33,-5 11 0,0 10-72,0 25-674,9 2 231,13-2 481,-1-20 34,9-20 0,-8-18 28,11-20 40,0-13-29,-2 0 56,-9 5 79,-14 21-23,-7 7 0,-4 14-95,-3 12 17,-4 35-73,2 8 33,4-25 1,3-1-34,8 9 0,15-22 28,-2-23 28,11-28 11,-11-17-36,-15 13 0,-2-1-36,-2-21-41,-16 12-10,-4 25 56,-6 9-5,0 6 5,-4 4 0,6 5 84,4-2 56,17 2 23,13-3-158,11-1 130,28-3-62,2 2-71,-24 8 1,-2 3 59,11 11-57,-18 22 1,-19-2-6,-5 4-146,-2-4-78,-2 6 286,-2-22 39,1-14-101,-1-27 5,8-20 102,4-4-34,17-19 39,5 8-28,9 6-90,-9 22-56,-3 25 46,-8 10 16,0 9 0,1 6-73,12 14-442,8-5 321,-11-19 1,1-3 69,20 3 113,2-17-6,-16-10 17,10-19 107,-11-12 38,-5-15 23,-16 14-61,-19 7 106,-9 22-146,-8 6 1,-7 7 105,-14 29-89,10 20-84,17-13 0,5 3-56,15 25-364,21-15 106,19-28 37,-7-14 0,3-5 226,2-9 1,0-6 50,8-5 0,-1-5-167,-14 0 0,-4-3 287,-6-1 1,-5-1 36,-1-7 39,-8 5 12,-4 9-208,-5 9 45,-2 7-57,-1 19 295,0 5-311,0 16-28,2-2-157,4-1-179,7-4 258,5-8 50,5-8 50,16-10 107,5-25 224,0-2-73,-5-20 163,-14 7-57,-4 1-11,-3 2 336,-3-2-403,-6 15-179,-3 13-73,-5 24 0,-1 19-50,1 13 50,1 11 0,3 8-202,-2-15 1,1 3-63,0 2 1,0-1-205,0 0 0,-2-1 401,1-7 0,-2-5-118,-1 8 135,0-9 44,-4-9 62,-20-12-56,-18-15 134,-4-16-50,3-17 96,27-14-40,8-9-107,26-8 20,-3 27 0,4 0-53,8-2 0,6 1-25,2 4 1,4-1 0,2 1-656,3 3 0,2 2 1,0 0-1112,-2 1 1,0-1-1,0 3 1791,17-2 0,-7 5 0,-15 6 0,-15 5 0</inkml:trace>
  <inkml:trace contextRef="#ctx0" brushRef="#br0" timeOffset="45786">15875 10421 16404,'0'0'0</inkml:trace>
  <inkml:trace contextRef="#ctx0" brushRef="#br0" timeOffset="46620">10868 10985 25450,'45'14'358,"-1"0"0,1 1 1,16 3-1,2 0-355,-12-6 1,4 1 0,2-1-494,-5-3 0,4 0 0,0 0 0,-3-2 322,8 2 0,-2-1 0,1-1-137,6 1 1,0-1 0,-8-2 178,-9-1 0,-9-2-42,0-5 793,-28-3-676,-27-14 556,-21-4 319,-11-4-505,9 9 11,19 9 792,19 8-1071,14 1-46,12 1 62,39 7-67,-30 2 0,0 2-8,0-2 0,-2 5 86,14 33 28,-34-17-94,-19 11-612,-21-4-5936,2-13 6536,17-2 0,4-15 0,23-7 0</inkml:trace>
  <inkml:trace contextRef="#ctx0" brushRef="#br0" timeOffset="46819">12682 10925 25163,'55'-11'-1331,"-1"0"0,-2 2 0,-1 1-316,-14 5 0,1 0 1468,8-4 1,-2-1 0,6 0-1,0-5 1</inkml:trace>
  <inkml:trace contextRef="#ctx0" brushRef="#br0" timeOffset="47019">12929 10773 25858,'-21'49'386,"0"0"1,2-3 0,5-3-281,15 5-59,-1-13 1,1 1-737,0-1 1,1 0 688,5 8 0,0-2 0,-1 3 0,7-13 0</inkml:trace>
  <inkml:trace contextRef="#ctx0" brushRef="#br0" timeOffset="47853">13159 11047 25898,'1'46'-480,"0"1"0,1-11 0,2-3-808,9 23-152,22-26 1249,12-22 499,3-13 236,0-22 280,-20-9 447,3-16-616,-15 15-285,2-5-191,-12 26-139,-3 17-40,-2 10-62,0 30-39,-2-10-50,2 10 151,2-14 45,3-12 16,14-11-55,2-17 151,10-12 72,-3-6 163,15-14-89,-7 9-174,-3 6-129,-17 16 140,-16 23-6,-2 7-89,-3 12-12,-2 5-33,-1 0-392,1 1 163,11-14 150,15-12 79,4-19 0,6-10-16,-9 0 4,2-1-21,-3 9 66,8 5-33,5 22-16,-1-3 16,7 9 0,-7-10-6,3-4-112,2-4 107,17-6-34,-6-15 51,-2 0-6,-16-12 0,-17 7 34,-7 0-40,-4 1 6,-11 0 0,-21 12 73,-1 7 72,-15 18-94,14 11 106,5 10-79,10 4-72,6 0-12,15 0-375,14-7-762,14-7-1662,14-12-1453,10-11 4205,-21-17 1,-2-2 0,4 4 0,1-17-1</inkml:trace>
  <inkml:trace contextRef="#ctx0" brushRef="#br0" timeOffset="48019">13509 10670 18313,'0'0'0</inkml:trace>
  <inkml:trace contextRef="#ctx0" brushRef="#br0" timeOffset="48204">15048 11228 20072,'0'0'0</inkml:trace>
  <inkml:trace contextRef="#ctx0" brushRef="#br0" timeOffset="73063">2048 10860 24318,'47'45'280,"-6"-2"-219,-24-16-5,0 7 510,-2-10 902,13-5-1242,4-33 1,7-14-191,-1 4 1,5-6-1,3-2 1,-1 0-708,-2-1 1,1 1 0,0-2 0,3-1 670,-3 2 0,4-1 0,-1-1 0,0 1 0,-3 3-34,9-6 1,-3 3 0,-1 1-1099,-3 3 0,-2 1 0,-3 2 1132,4-4 0,-4 4 0,12-7 0,-30 17 0</inkml:trace>
  <inkml:trace contextRef="#ctx0" brushRef="#br0" timeOffset="75149">2279 12052 23579,'12'-56'739,"-1"20"-403,-8 50-101,-1 14-185,2 8 40,-1 5-45,0-2 218,2 3 729,15-20-539,6-12-301,23-32-509,-19 2 1,1-5 381,9-7 0,4-4-25,-10 8 0,2-2 0,2-1 33,2-1 1,3-3 0,1 0-1,-2 1-28,10-5 1,-2 1 0,2-1 23,-10 7 1,2-1-1,-2 1 1,-3 3 37,9-5 0,-7 5 0,13-10 107,-39 27-168,-9 6 27,-4 4-1825,-2 2 1792,-5 37 0,3-28 0,-4 28 0</inkml:trace>
  <inkml:trace contextRef="#ctx0" brushRef="#br0" timeOffset="76916">2286 13032 24004,'0'54'95,"2"-18"1,0-1-12,2 7-51,5 14-27,-3-21 268,7 1 662,4-16-174,20-7-566,4-27-129,-12 1 0,2-4-561,1-6 1,0-2 568,6-5 1,0-1-15,4-4 1,1-3-292,-2 1 0,3-4 0,-1 1 286,-2 1 0,-1 1 0,0-1 22,4-4 1,-1 0-1,-3 3-75,1-2 0,-5 6 70,2-5-73,-28 29-2672,-6 8 2672,-3 23 0,-1-13 0,0 16 0</inkml:trace>
  <inkml:trace contextRef="#ctx0" brushRef="#br0" timeOffset="78016">8411 13592 27186,'51'-21'3,"1"0"0,-1 8 1,7 1-1,2 2 0,-2 1-14,8 1 0,-3 2 0,5 1-1134,-13 0 0,3-1 0,1 1 0,-1 0 0,-5 1 1040,11 0 1,-5 0 0,-2 1 35,-6-1 0,-1 0 0,-3 1 544,11-1 1,-3 0-950,-9 0 1,-4-1 397,8-1-2629,-36-1 526,-47 3 560,-7 3 1,-7 0-1917,-4 1 1,-2 0 3534,-11 0 0,4 0 0,-7 0 0,17 0 0</inkml:trace>
  <inkml:trace contextRef="#ctx0" brushRef="#br0" timeOffset="78338">8371 13518 21640,'-37'-10'1638,"0"0"1,-20-7-675,70 10-771,25 1 0,15 3-147,-8 0 0,6 0 1,2 0-1,0 0-827,0 1 1,0-1 0,0 1 0,3 0 795,9 0 0,3 0 1,-1-1-1,-5 2-13,-6-1 0,-3 0 0,-3 0 112,17 0 0,-4-1-111,-16 1 0,-3-1 36,21-2 129,-17-1 297,-2-2-224,-19 2 2230,-4 2-2471,-19 2 41,-4 2-8359,11-3 8318,-1-2 0,2 1 0,-5 0 0</inkml:trace>
  <inkml:trace contextRef="#ctx0" brushRef="#br0" timeOffset="104047">14440 12638 21803,'-7'-43'1025,"4"8"-644,7 24 61,1 3-106,-4 0 157,1 1-291,-2 2 50,0-1-73,0 5-173,0 0 269,0 26-40,2 22-177,1-9 1,0 2-56,0-5 0,2-1 137,7 28-11,4-30 78,7-13 129,10-8-118,2-20 1,7-9-173,2-7 1,3-7 0,1-1-821,3-1 1,1-3 0,0-1 773,-5 1 0,2-3 0,-1 0 0,-3 2 0,4-3 0,-3 0 0,-1 3-322,-5 3 0,-2 2 0,-1 1 324,6-6 1,-1 2 9,1 1 0,-1 4 69,-10 7 0,-2 3 143,24-14-72,-27 19 2068,-23 39-2209,-7-4 1297,2 19-1314,-2-1-937,3-7-872,1-4 1815,1-12 0,-1-11 0,0-2 0</inkml:trace>
  <inkml:trace contextRef="#ctx0" brushRef="#br0" timeOffset="109954">7344 14547 25023,'-11'-10'1015,"38"-2"-859,28 6 1,13 1-116,-20 1 0,2 0 0,3 0-1069,-2-1 1,4 1 0,0-1 0,-1 0 1027,12-1 0,-2 0 0,0 0 0,-3 0 0,0-1 0,-2 1 240,-9 1 1,-1 0 0,-1 0-678,16-3 1,-4 1-388,-17 2 1,-4 1-566,20-5 328,-29 2-2529,-55 5 3590,-13 1 0,-3 0 0,-8 1 0,14 0 0,-1 0 0</inkml:trace>
  <inkml:trace contextRef="#ctx0" brushRef="#br0" timeOffset="110253">7451 14708 25825,'-2'11'414,"36"-7"1,22-8-392,-5 0 1,7-2 0,4-1 0,-2 1-1430,0 0 1,1 0 0,0 0 0,1 0 1405,-4 0 0,2-1 0,1 0 0,-3 0 0,-5 1 0,8-1 0,-5 1 0,-1 0 203,0 0 0,0-1 0,-6 0-169,-5 1 0,-4 1 16,1-1 0,-6 0 158,-14 2 988,-7 1-1196,-7 1-157,-3 1-1299,-4 1-108,11-2 1564,22-8 0,-14 6 0,12-6 0</inkml:trace>
  <inkml:trace contextRef="#ctx0" brushRef="#br0" timeOffset="110754">10574 14467 26962,'47'-2'94,"0"1"0,0-1 0,5 0 0,2 1 0,2-1-73,-7 0 0,1 1 0,1-1 0,1 1-1340,0-1 1,1 1 0,-1 0 0,0 0 1319,13-1 1,0 0 0,0 0 10,-11 1 1,2-1 0,-1 1 0,-4-1 130,1 0 0,-3-1 0,-1 1-162,-1 0 1,0 0-1,-7-1 571,22-3-1252,-36 1-2453,-18 0-4022,-70 1 7175,8 4 0,-3 1 0,12-1 0,0 0 0,1 2 0,-1 0 0</inkml:trace>
  <inkml:trace contextRef="#ctx0" brushRef="#br0" timeOffset="110906">10690 14683 24766,'63'-6'-221,"0"0"1,0 0-1,1 0 1,-10 0-1,1 0 1,0 0-1,0 0 1,1-1-330,1-1 0,1-1 1,-1 0-1,-1 0 1,-3 1-1,15-2 1,-4 1-1,-11 1 1,12-7-1</inkml:trace>
  <inkml:trace contextRef="#ctx0" brushRef="#br0" timeOffset="112121">3950 14721 25836,'22'40'353,"-1"-4"-348,-6-8 74,1-6 22,0-4 83,11-7-77,14-12-51,3-12-51,9-13 35,-7-9-38,-13 6 1,3-1 19,-3 2 1,1-1-23,-1 2 0,-2 3 0,17-8-78,-26 25 78,-2 11 0,-2 11 5,1 10 51,3 12-34,-3-9 1,2 0 5,14 10-3,-11-15 0,3-4 3,38-6-22,-13-11 11,-17-7 0,0-5-17,12-14 8,-16-1 0,-1-3-2,-3 1 0,-1-1-32,3-1 1,-3 0-8,7-5-46,-13 19 57,-7 17-12,0 8 57,4 7 16,14 17 28,13-6-61,3-3-1,3-13 57,-10-16-29,2-9-33,1-7 17,-14 0 0,0-3 73,23-16-90,2 0-51,-21 19 51,-10 15 0,-9 10 34,1 4-29,1 4 7,14 6 60,12-8-38,3-1-6,5-11-22,-12-7 27,-2-6-33,-2-5-235,-3-8-3691,-12 5 3926,-16 2 0,-5 11 0,-11 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09:54.960"/>
    </inkml:context>
    <inkml:brush xml:id="br0">
      <inkml:brushProperty name="width" value="0.09071" units="cm"/>
      <inkml:brushProperty name="height" value="0.09071" units="cm"/>
      <inkml:brushProperty name="color" value="#FF0000"/>
    </inkml:brush>
  </inkml:definitions>
  <inkml:trace contextRef="#ctx0" brushRef="#br0">5751 5169 22985,'49'-5'425,"-18"3"1,5 1-391,15 0 1,10 1 0,2 1-1279,-4-1 1,3 0 0,1 0 0,-1 0 1240,2-2 1,1 1 0,-1-1-1,0 1 2,-2-1 0,2 1 0,-3 0 0,-6-2 50,14-3 1,-8 0-68,-12 1 0,-3 1 419,-8-1 0,-2 0-688,4 0 1,-2-1-1524,24-4-3126,-8-2 1222,-25 6 4350,-30 2 0,-1 2 0,-3 1 0</inkml:trace>
  <inkml:trace contextRef="#ctx0" brushRef="#br0" timeOffset="420">5481 5296 21080,'45'0'1201,"-3"1"1,5-2-984,9 0 1,5-1-1392,-7 1 1,4 0-1,0-1 1208,-1-1 1,1 1 0,0-1 21,5 0 1,1-1 0,0 1 23,-4 0 1,0 0-1,0 0-64,0-1 0,1 0 0,-4 0-3,11-1 0,-5-1-12,-8 2 1,-5-1 48,13-3 819,-32 3-864,-12 2-12,-9 0-3058,4 2 3540,14-6 0,-12 5 0,8-3 0</inkml:trace>
  <inkml:trace contextRef="#ctx0" brushRef="#br0" timeOffset="1050">8736 5236 22705,'-43'-3'1428,"24"-1"-1036,42 0-174,25-2-151,-16 2 1,3 1-705,13-2 0,3 1 637,-9 1 0,2 0 0,4 0 19,8 0 1,5 1 0,2-1 0,-1 1-5,-3-1 0,0 1 1,1-1-1,0 1-15,4-1 0,3 1 0,-2 0 0,-6 0-2,-2-1 0,-6 1 1,-4 0 3,-1-1 1,-8 1 341,-2-2-546,-3-2-1886,-20 0 2088,-45 3 0,-13 1 0,18-1 0,-17 3 0,-1 0 0</inkml:trace>
  <inkml:trace contextRef="#ctx0" brushRef="#br0" timeOffset="1367">8743 5345 24356,'66'-2'73,"1"-1"0,-1 0 0,-15 1 0,0-1 0,-1 1 0,0 0-73,11-2 0,0 1 0,-1-1-634,1 1 0,0-1 0,-2 1 649,-4 0 0,-2 0 0,-1 0 13,14-1 0,-4 0-14,-15 1 0,-3-1 35,-2-1 1,-4 0 269,9-1 707,0-3-539,-29 5 180,-6 1-532,-8 2 1017,-2 1-2899,-1 0-1951,0-2 3698,-1-2 0,0 1 0,0 0 0</inkml:trace>
  <inkml:trace contextRef="#ctx0" brushRef="#br0" timeOffset="8383">9376 6370 26094,'60'-14'142,"-18"6"1,4 3-118,16 2 1,5 2-1421,-13-1 0,2 1 1,1 0 1394,5 0 0,1 1 0,0-1-2,0 1 0,0 0 0,-1-1-30,-5 1 1,-1 0-1,-2 0-18,-4 0 1,-2 0 0,-2-1-61,12 1 1,-3-1-9,-11 0 1,-2 0 428,0-1 0,-3 0-288,22-4 5,-12 1-326,-21 0 1452,-22 2-3092,-8-1-1398,-16-4 3336,-26-5 0,18 5 0,-11-1 0</inkml:trace>
  <inkml:trace contextRef="#ctx0" brushRef="#br0" timeOffset="8731">9298 6370 20554,'48'-9'128,"0"1"1,0-1 0,3 1 0,1 0 0,0 3-83,-2 3 1,-1 2 0,6 0-487,-6 0 0,6-1 0,1 1 0,2-1 0,-3 0 507,-1 0 0,-1 0 1,0-1-1,1 1 0,0-1 14,4 0 1,2 0 0,-1-1 0,-2 1 0,-4-1 71,10-1 0,-6 0 0,-5-1 54,-1 0 1,-9-1 1039,1-3-698,-6 0 371,-9 1-321,-8 0-1019,-12 4-4458,0 1 5241,0 9 1,-2-4 0,1 4 0</inkml:trace>
  <inkml:trace contextRef="#ctx0" brushRef="#br0" timeOffset="39167">5936 7502 23707,'33'17'549,"0"3"-308,0 16 45,14-8-34,5-5-163,11-15 62,-3-22-450,-25 3 1,1-2 298,3-5 0,2-5 20,-3 1 1,3-3 0,-1 0-21,-1 0 0,-1 0 0,0 1-23,17-13 1,-2 3 19,-11 7 0,-6 5-114,0 6 173,2 12-84,-1 25 72,17 15-55,-5 5-130,-21-20 0,1-3 113,23 2-28,-9-13 0,2-2 56,-10-1 0,1-1-3,11-5 0,1-4 20,-3-6 0,-2-5-12,-2-1 1,-2-3 38,-1 1 1,-2 1-45,15-10 472,-26 20-478,1 8 6,5 20 56,18 5-56,-4 4 0,12-7 34,-6-13-29,6-5-5,4-3 0,3-7 11,-1-5-3,-22 0 1,-1-2 136,-4 5 1,-2-1-199,2 0 0,-2 2 53,8 10 0,-17 11 6,-8 9-6,18 15 25,-5-21 0,4-2-11,1 0 0,3-3-337,9-3 0,1-4 326,-5-4 0,-1-3 13,4-1 1,0-2-443,1-1-1,0-2 427,1-1 0,-2-1-17,-1 1 1,1 1 12,11 0 1,2 1 17,-7 3 0,1 2-20,6 4 0,-2 4-95,-17-1 0,-3 2 62,22 13 652,-21-6-613,22-4 31,-23-6 0,0-2-31,1-1 0,0-2 0,0 0 0,-1-2-50,12-5 38,-5 1 12,-7 3 889,-8 2-889,-5 2 3,-1 1-171,-7 0-161,2 1-1480,-1 0 1809,6-3 0,-11 1 0,3-2 0</inkml:trace>
  <inkml:trace contextRef="#ctx0" brushRef="#br0" timeOffset="69356">14536 6609 24900,'4'40'317,"1"-1"0,2 22-315,-3-23 1,-1-1 59,4 9 106,1-9-45,3-11 426,6-13-28,12-10-314,13-23-133,-4-4 1,6-9 0,1-1-1491,-5 2 1,1-1 0,2-3 1426,1 0 0,4-4 0,1 0 1,-4 2-11,4-3 1,-2 2 0,-1 2 47,-6 5 0,-1 1 0,-2 3-49,5-5 0,-2 4 25,-1 4 0,-1 3-41,10-4-18,-7 5-11,-21 12 45,-19 9 2619,-1 11-3565,0-1-1646,-1 12 2592,-14-1 0,11-9 0,-10-1 0</inkml:trace>
  <inkml:trace contextRef="#ctx0" brushRef="#br0" timeOffset="109296">2774 10040 22083,'29'-9'174,"3"1"-174,2 6 286,29-2-219,-25 1 0,1 0-17,1 1 1,0-1-172,0 1 0,-1-1 211,16 1-90,-3-2 34,-1 3-6,-16 1 0,0-1 39,19 1-65,-18 0 1,-2 0 3,16 0 89,2 0-95,2 0 6,3-1 16,3 0 40,3-1-57,3 0 1,-17 1 0,2 1 16,2-1 0,0 1-385,0 0 1,0-1 398,-5 1 1,-3 0-32,16 0 107,-3 0-11,-2 0-14,-19 0 0,2 0-54,1 0 1,0 0-9,-1 0 0,-1 0-19,-1 0 0,-3 0 33,11 0 0,-2 0-33,-1 0 83,-3 0 164,1-1-7,9 0-167,-14-1 904,2 1-799,-19-1-60,-8 1 111,-4 0-118,-3 1-3466,-2 0-1261,1 1 4610,1 4 0,0-3 0,0 2 0</inkml:trace>
  <inkml:trace contextRef="#ctx0" brushRef="#br0" timeOffset="110784">6319 10129 20005,'-36'0'2185,"7"0"-1653,29 0 2145,0 0-2604,8-1-67,8 0 134,17-1-82,16 0 1,14 0-19,-9 2 1,5-1 0,5 1 0,4 0-514,-16 0 0,4-1 1,1 1-1,3 0 1,0-1-1,-1 1 1,0 0 481,7 0 0,1 0 1,-1 1-1,0-1 0,1 1 1,1-1-331,-6 0 1,1 0 0,1 1 0,0-1 0,-1 0 0,-2 0 0,-2 0 320,7 1 0,-3-1 0,-2 1 0,0-1 0,1 1-6,1-1 1,0 0-1,1 1 1,-1-1-1,-1 0-15,-1-1 1,-2 1 0,1 0 0,0-1 0,3 0-205,-2-1 0,2-1 0,2 1 0,-1-1 0,-1 0 0,-2-1 187,0 0 0,-2 0 0,-1 0 0,0-1 0,-1 0 36,11 0 1,2-1 0,-4-1-1,-7 1 4,-8-1 0,-4 0 0,-10 1 76,5-3 444,-19 1 1745,-4 2-1545,-10 2 2294,-1 2-3016,-4 1 1777,2 1-1827,2 0 72,3-1-22,2 1 0,-1-1 62,-1 1-174,-3 0 112,-4-4 0,-2 3 0,-2-3 0</inkml:trace>
  <inkml:trace contextRef="#ctx0" brushRef="#br0" timeOffset="112102">3142 13592 24475,'42'3'191,"0"0"1,8 0-1,9 1 1,6-1 0,2 1-136,-9-1 0,4-1 0,2 1 0,1-1 0,1 1 0,0 0-859,-8 0 0,1 0 0,0 0 0,1 0 0,0 0 0,0 0 0,1 0 809,-3-1 0,1 1 0,1 0 1,0 0-1,0-1 0,-2 1 1,-1 0-1,-2-1-137,4 2 0,-3-1 0,-2 0 1,1 0-1,1 0 0,3 0 137,-2-1 0,2 1 1,2-1-1,1 1 1,1-1-1,0 0 0,-1 0 1,-1 0-7,-1 0 1,-1 0 0,-1-1-1,1 1 1,0-1 0,0 0 0,1 0-1,0-1 1,5 1 1,2-1-1,0 0 1,1-1-1,-1 1 1,-1-1-1,-3 0 1,-3 0-2,1 0 0,-2 0 0,-3 0 0,-1-1 0,-2 0 0,-3 0-2,7-2 1,-2 0-1,-4-1 1,-9 0 478,-3-1 1,-6 0-467,14-4 291,-14 1-16,-5 1 2344,-10 3-2462,-4 1 2780,-5 3-2948,0 1 349,4 0-366,4 4-940,13 4 957,-12-2 0,2 1 0,-17-7 0</inkml:trace>
  <inkml:trace contextRef="#ctx0" brushRef="#br0" timeOffset="114105">11176 14904 25506,'11'40'5,"-2"-4"-5,-6-15 56,10-5 174,4-8-6,16-13 112,1-13 0,3-8-121,10-11 1,3-7-647,-6 4 0,2-4 1,-2 1 482,-7 5 0,-1 1 0,-1 0-35,-2 1 0,-1 0 0,-1 2-15,4-5 1,-3 5-3,11-10-5,-3 6-762,-28 30-964,-7 9 1731,-21 19 0,12-12 0,-13 12 0</inkml:trace>
  <inkml:trace contextRef="#ctx0" brushRef="#br0" timeOffset="116977">1386 17457 24139,'25'26'677,"-1"-1"-514,-9 1-107,0-1-12,0-5 40,0-4 0,2-8 410,3-4-175,9-12-241,12-15-44,-10 0 0,2-4-905,10-13 1,4-5 788,-7 6 0,1-3 0,2-1-934,-7 6 1,0-2-1,1 0 1,0 0-1443,-1 0 0,1 0 1,-1 0-1,-1 0 2443,9-10 1,-1 0 0,-5 5 0,-3 4-1,-5 6 1,7-13 0</inkml:trace>
  <inkml:trace contextRef="#ctx0" brushRef="#br0" timeOffset="166686">11343 9307 25001,'29'48'297,"-2"-1"-213,-13-7 73,-1 0-84,-1 14-28,-1-9 56,1-5 89,5-19 124,9-17-46,13-17-217,15-13-687,-16 0 0,3-4 616,8-11 1,3-4-567,-10 8 0,2-1 1,-1-1 558,3-3 1,1-1 0,1-1-47,-6 6 0,2-1 1,-1 0-1,-1 3-224,2-1 0,-1 1 1,-1 2 303,-2 0 1,-1 2-1,-3 3-103,-2 5 1,-5 4 106,3-2 984,-11 6-995,-10 9 1408,-8 3-3217,2 11 2105,3 13 1,-2-7 0,1 4 0</inkml:trace>
  <inkml:trace contextRef="#ctx0" brushRef="#br0" timeOffset="176178">23519 9683 15838,'56'-5'1602,"-1"0"-1,-3-1 1,-5-1-498,11-6-437,-1-1-6,-4 3-185,-15 6 0,1 3-219,-2 4 1,-1 3-177,-2 2 0,-2 4 177,13 26-191,-32 13-818,-7 10 840,-8-26 1,-2 1-90,-2 1 0,-3 1 197,-1-1 0,-2 3-95,-1 8 1,-1 5 0,7-4-44,16-1 0,5-1-285,-8 19 0,10-7 231,19-32 1,7-10-6,-8-7 0,-1-3-14,8-1 0,-2 0 115,9 4 1008,-36 11-810,-35 0 1,-14 2-267,0 0 1,-2 1-216,-8 7 0,5 2 184,16-5 1,7 1 3,-6 30 515,17 5-659,26-17 1,11 1-221,4 1 0,3-1-201,4 0 0,1-2 492,-2-4 0,-5-4 67,-7 11 78,-13 0-44,-27-2 207,-15 1-143,6-23 0,-4 1-3,-13 10 0,1 4-104,8 5 1,3 1-72,-1 1 1,5 1-173,14 2 0,7-1 50,8-11 1,4-2-50,1 2 0,2-1-128,2-3 1,-1 2 302,-3 7 1,-3-1 355,-5 16 76,-11-23 0,-6-3 148,-31 4-252,14-19 0,-4-1-28,-5-1 0,-1-2-325,-4-1 1,-2-1 201,-2 0 0,1-2-101,0 0 0,0-1-14,5 0 0,1-1-390,0 1 1,5-2-1738,6-4 2141,52-28 0,0 15 0,30-19 0</inkml:trace>
  <inkml:trace contextRef="#ctx0" brushRef="#br0" timeOffset="176324">24671 12110 15939,'0'0'0</inkml:trace>
  <inkml:trace contextRef="#ctx0" brushRef="#br0" timeOffset="177858">12085 13063 24480,'25'34'594,"-4"-2"-527,-14-6 62,2 3 79,2-11 77,7-2 68,9-12-236,10-10 1,9-7-85,4-5 1,6-5 0,4-2-602,-12 5 1,3-1-1,1-1 1,1-1 0,-3 1 567,8-4 0,0-1 0,-2 1 0,0 0-5,-3 1 1,2-1 0,-4 3 0,-6 2-297,5 1 0,-8 3 301,-9 5 0,-3 1 0,19-4 68,-9 3-57,-5 1-11,-7 4 2629,-13 2-2635,-6 2-1413,-9 3 1419,-16 4 0,12-3 0,-12 3 0</inkml:trace>
  <inkml:trace contextRef="#ctx0" brushRef="#br0" timeOffset="183544">11544 9360 20946,'23'-8'2649,"1"27"-2492,-14 9 78,0 25-134,-4-5-68,-4-15 1,0 2 73,3 24 481,6-2 124,7-29-231,12-28-240,13-23 0,3-14 0,6-12-645,-17 15 0,2-3 0,1-3 0,1 0 417,-2 3 1,1-1-1,1 0 1,0-1-1,-2 2 2,4-5 1,-1 1-1,-1 1 1,0 2-16,6-6 0,-1 3 0,-3 5 73,-4 6 0,-2 5-214,-1 1 1,-1 1 154,-4 4 0,0 1 87,21-11-51,-22 14-117,-7 5 50,-18 8 1678,-3 2-2058,0 7-18,0 3-5707,-10 31 6122,-2-11 0,-1 5 0,4-23 0</inkml:trace>
  <inkml:trace contextRef="#ctx0" brushRef="#br0" timeOffset="184980">13856 11776 21528,'0'-34'1160,"0"7"-583,0 26-258,0 0-11,-1 10 56,-3 19-145,-2 31-85,0 5-368,4-24 1,0 1 233,1-8 0,0 0 14,1 16 0,-1-1-14,-1-11 0,1 0 0,0 7 0,-1 0 44,-3 21-44,3-26 0,-1 2-28,3-25 90,0-8-40,0-4 261,0-3-1935,5-24-4974,3-24 1338,2-9 5288,-5 20 0,-1 4 0,-1 4 0,-2 7 0</inkml:trace>
  <inkml:trace contextRef="#ctx0" brushRef="#br0" timeOffset="185763">13850 11760 22761,'8'-44'1484,"-2"9"-1120,-5 34-218,-1 1 111,0 9 96,0 9-218,0 15-51,0 14-22,0 11-34,0-26 0,0 3-28,-1 18 0,-2 3 30,1 0 1,-2 1-435,0 9 0,0-1 395,1-18 1,0-5 14,1 19-6,2-36 67,0-8-67,0-8 168,0-5-207,2-26-370,2-1-23,2-23 12,-1 3 685,-1-4-522,-2-2 114,-1 13 0,-1-3 126,1-1 0,0-2 17,1-11 0,1-1-167,1 12 0,0 2 228,0 2 1,1 3 139,2-10-16,-1 8 235,-1 9 157,-1 4-465,-2 11-79,-1 4-33,-1 9 341,0 14-341,-3 13 28,-4 21-22,-3 14-1,1-8 1,1 4 19,1 1 0,0 2-51,3-14 0,0 0 0,0-2 26,1 5 0,1-5-157,1 15 157,1-40 168,1-14-90,7-44-86,-2 1 0,1-8 22,0 2 1,0-5 0,0 1-754,3-17 1,-1 1 755,-1 0 0,0 4 11,-3 22 0,0 4 56,1-19-34,-3 21-106,-2 21 56,-9 57-410,0 5-668,0 1 1,-1 4-1054,1-12 0,1-1 2131,-1 8 0,0-4 0,0 5 0,2-16 0</inkml:trace>
  <inkml:trace contextRef="#ctx0" brushRef="#br0" timeOffset="187316">14868 11671 18992,'8'-17'700,"-12"12"-566,-23 21-128,-17 17 33,-2 3 0,-3 2-881,8-5 1,0 0 841,2-2 0,-1 1 0,2 0 0,-5 3 0,3-2 3,1-1 0,1 0 216,-3 2 1,3-2 441,-7 8 224,17-16-729,40-33-72,19-21 140,5-10-72,2-7-68,-4-2 75,-15 15 1,-1 1 451,4-19 1187,-3 6-1770,-14 25-23,-9 24 57,-6 13-28,-5 10-34,-6 12 39,7-7 0,0 2-48,0 1 1,2 0 8,0 0 0,1-2-61,-4 19 145,12-28-6,1-8 308,4-7 74,23-6-410,22-20 9,-9 7 0,1-1-59,-5-2 0,-1 0 0,28-8-79,-29 13-537,-8 5-1198,-7 2 1814,-7 12 0,-4-7 0,-4 8 0</inkml:trace>
  <inkml:trace contextRef="#ctx0" brushRef="#br0" timeOffset="189834">9044 13776 23803,'-9'-56'924,"2"11"-672,7 43 100,0 8-166,0 11 83,1 16-129,4 16-135,2 11-158,-1-26 0,0 1 153,-1 0 0,0 1 0,0 0 0,1-1-6,2 30 40,1-5-34,-2-11 67,1-1-162,-3-21-830,-2-5-296,-2-24-678,-1-12-1058,0-13-1959,0-10 1,0-3 4387,0-21 1,0 25 0,0 3 0,0 5 0</inkml:trace>
  <inkml:trace contextRef="#ctx0" brushRef="#br0" timeOffset="190502">9284 13638 24850,'-29'51'602,"15"-13"0,5 4-459,7 4 0,3 0-98,-1 1 0,2-1-355,0 2 0,0-4 411,6 13-56,1-6-23,1-7 275,-1 0-274,-3-17 85,-2-5 26,-3-15-134,-1-17-11,0-5-314,-4-34 40,-2 6 404,-5-20-220,2 26 0,-1 1 101,-4-23-147,4 21 1,0 1 152,-1-14 22,0-13 67,6 12-50,0 7 5,4 23-44,1 24 145,0 17 215,0 16-361,5 19 79,1 8-84,-1-29 0,0 2-11,2 11 0,0 1 11,0-5 0,0 0-31,-1-3 0,0-1-137,5 14 168,-9-34-33,0-9-152,-2-6-106,0-25-24,-3-31 215,-2-11-164,1 22 0,0-2 264,-1 10 0,-1-2-26,-1-11 1,0 0 93,-2-16-63,4 26 1,0 6-6,1 12-6,1 50-111,1 8-275,2-1 0,0 3-788,0-6 1,2-2-656,2 3 1,3-1 1834,5 6 0,1-2 0,3 3 0,4-2 0</inkml:trace>
  <inkml:trace contextRef="#ctx0" brushRef="#br0" timeOffset="190923">9719 13768 25203,'-50'23'108,"1"1"1,1-1-1,6 0-108,-6 14 50,-1-4-10,3-5-40,5-6 84,3-5 285,18-7 12,19-4-381,20-4 67,20-1-16,5 2-12,3 0 11,0 1-50,12 1-190,-12 2-45,-6 0-12,-20-1-358,-17-3 17,-3-2-997,-7 1-1395,-5-2 135,-11 1 2845,-12-9 0,0-2 0,7 5 0,-28-14 0</inkml:trace>
  <inkml:trace contextRef="#ctx0" brushRef="#br0" timeOffset="191157">9400 13886 21780,'-7'43'1591,"0"-1"-1456,3-8-96,1-2 0,-2 9-95,2-11-5,0-5 61,2-15 28,7-9 28,5-8-56,9-2 0,8-6-40,6-1-405,-3 7 0,2 0-513,-1 1 0,1 0 908,23-2 0,-2 0 0,-4 2 1,5-1-1</inkml:trace>
  <inkml:trace contextRef="#ctx0" brushRef="#br0" timeOffset="191820">9520 13641 22235,'-30'30'1114,"-2"6"-778,3 5-241,-2 6 31,12-15 0,0 0 126,-9 20-129,5-4 62,14-24 106,19-19-246,8-3 56,14-2-17,33-4-67,-14 0-17,-15 2 0,0-1-67,28 0 61,-21 2-128,2 1-113,-27 0-285,-10 0-252,-4 1-6340,-13 3 7124,-1-1 0,-1 0 0,3-3 0</inkml:trace>
  <inkml:trace contextRef="#ctx0" brushRef="#br0" timeOffset="192019">9509 13910 24732,'51'-21'-383,"0"0"1,0 0 0,8-6 0,-1 2-959,-13 10 1,1 1 0,-3 1-3576,1-1 1,-3 0 4624,-1-1 0,-4 1 1,4 0-1,-16 4 1</inkml:trace>
  <inkml:trace contextRef="#ctx0" brushRef="#br0" timeOffset="198185">729 14973 24038,'3'36'521,"1"0"-437,5-3-79,1-2 130,2-2-18,0-4 158,0-6 44,-1-5 29,-1-6 161,1-4-128,1-3 45,19-20-368,-5-1 1,2-3-3,2-3 0,2-2-439,8-8 0,1 1 383,-7 6 0,2 1 22,15-9 1,3 1-40,-7 7 0,-1 1 17,-2 0 0,-2 4-33,9-4 38,-37 21-5,-6 3 0,-6 3-1047,-1 1 1047,-9 32 0,6-24 0,-6 24 0</inkml:trace>
  <inkml:trace contextRef="#ctx0" brushRef="#br0" timeOffset="204712">3257 15416 22867,'-21'-12'1955,"5"2"-1518,16 10-151,4 0-51,8 0-73,16 0-156,28 0 47,-13 0 0,6 0-926,-6 0 0,5 1 1,1 0 873,9 1 1,3 1 0,1-1-5,-11 1 0,1-1 1,0 1-1,0 0-407,1 1 0,0 0 1,0 1-1,-2-1 410,11 0 0,-1 0 0,-3 1 0,-7-1 0,-1 0 0,-4-1 28,8 1 0,-5-1-56,-13-1 0,-3 0 28,14 0 0,-16-1 168,-8-1 2055,-12 1-1960,-5-1 1920,-26 0-3219,11-1 1057,-5 0 1,12-1 0,9 1 0</inkml:trace>
  <inkml:trace contextRef="#ctx0" brushRef="#br0" timeOffset="205610">7072 15521 23282,'63'-11'422,"-29"6"1,2 0-347,3 2 0,2 0-1629,10 0 0,3-1 1586,-11 1 1,2 0 0,1 1-23,3-2 0,2 1 1,-1 0 16,1 0 0,0 0 0,-2 1 294,19-3 1,-3 1-323,-4 0 0,-4-1 25,-17 2 1,-4 0-52,0-1 1,-3 1 3,4-3 217,-12 2-934,-11-1-4297,-30 1 5036,-37 2 0,-6 2 0,11-2 0,-5 2 0,-1 0 0</inkml:trace>
  <inkml:trace contextRef="#ctx0" brushRef="#br0" timeOffset="205929">7313 15546 23321,'-14'1'522,"48"0"1,39-1 0,-2 0-501,-22 0 1,-1 0-1,5 0-836,-2 0 0,7 0 0,1 0 0,-3 0 0,-8 0 816,11 0 1,-8 0 67,-11 0 0,-4 0 1207,18 0-638,-5-2 554,-17-2-1070,-4 1-89,-18-2 44,-10 3 2217,1-1-2295,-1 0-347,1-2-1333,1 2-920,1-4 2600,1-2 0,-1 5 0,0-2 0</inkml:trace>
  <inkml:trace contextRef="#ctx0" brushRef="#br0" timeOffset="232248">20365 5421 21814,'12'-31'454,"-3"-5"-219,-16 20-111,-7-7 60,-13 11 220,-32 3-102,22 8 0,-2 3-25,-13 11 1,1 5-409,9-4 1,3 4 250,3 9 1,6 2 80,-3 17-100,12 0 78,11-1 40,25 9-51,10-19-162,21 5 56,5-23-46,2-4 24,1-3-63,-3 0 23,-6 0-117,-1 10 21,-22 8 136,-26 15-1,-22-6 0,-27 0-42,0-14 345,-4-5-12,-5-3-120,22-10 0,-1-2-59,3-2 1,1-1-108,2-3 1,2-1-11,-14-9-34,28-3-487,8-2-594,6 0-1020,3 1-1606,21 2 3707,22 1 0,-13 7 0,9 2 0</inkml:trace>
  <inkml:trace contextRef="#ctx0" brushRef="#br0" timeOffset="232519">20563 5858 27393,'-3'57'627,"-3"0"-476,-3-14-89,-2 4-23,0-5-45,0 11-195,3-19-706,3 1-1664,4-24 2571,7-6 0,-4-4 0,4-1 0</inkml:trace>
  <inkml:trace contextRef="#ctx0" brushRef="#br0" timeOffset="233420">22942 6301 22727,'-39'-23'472,"0"0"1,2 2-1,3 6 21,-3 20 39,-2 7-179,0 7-84,2 9-17,5 3-84,5 3 17,8 2-11,7-1 106,7 14-174,9-13-22,7 9 34,25-6-34,15 3-84,-16-15 0,0 0 0,-5-6 0,-2-1-40,22 21 7,-23-12-118,-7 13 139,-10-10 24,-8 8 21,-15-16-33,-11-2 39,-14-4 163,-9-3-221,-9-7 248,-7-4-137,29-3 1,-1-1-43,0 0 1,-1-1 24,2-1 1,0-1-48,-27-3-28,10-4-1461,15 2-2191,29 3 3652,49 2 0,-17 3 0,24 0 0</inkml:trace>
  <inkml:trace contextRef="#ctx0" brushRef="#br0" timeOffset="233865">23152 6912 26396,'47'-15'265,"0"0"0,-4 1 0,-4 4-220,-5 11 5,-2 6-44,-6 7 28,-6 8-34,-10 6 0,-5 5 0,-14 4 28,-8-9 0,-5 1 84,-19 15-252,10-15 0,-2-2 275,-16 10 66,5-6-66,7-4-68,12-6 67,11-5 96,23-4-146,20-6-44,23-2-40,-17-4 0,1 0-265,4-2 1,0 0 264,3-1 0,0 1 0,-2-2 0,0 0 0,-4 0 0,0 1 130,0 0 0,-2 1-2275,6-1 2145,-26 1 0,-14 2 0,-19 0 0</inkml:trace>
  <inkml:trace contextRef="#ctx0" brushRef="#br0" timeOffset="235497">20126 8059 24850,'-32'15'347,"6"1"-347,19 6 78,4-3-78,5-4-151,10-5 84,5-4-23,11-4 90,-1-7 51,0-6-46,-6-8 135,-7-8-44,-7-2 55,-5-2 17,-8 4-61,-6 5 195,-22 9-117,-13 24-135,-5 25 62,14 7-72,17 10 27,18-20 45,16-6-107,9-9 79,17-8-78,4-6-6,4-12 95,-5-8-89,-6-10 50,-13-9 45,-11-2-29,-7-2 80,-16 4-29,-23 5-17,-18 22-109,19 17 1,3 5 35,-14 17-33,21 19 45,22-19-45,15-5 67,9-8-67,13-9 0,2-5-5,-2-8 10,-5-7-10,-10-6-51,-10-10-684,-6-1-2424,-20-7-6017,-6 3 9181,-16-2 0,15 18 0,6 4 0</inkml:trace>
  <inkml:trace contextRef="#ctx0" brushRef="#br0" timeOffset="236564">18246 6348 23679,'23'30'724,"1"0"1,1 0 0,1-3-227,26 9-1436,-20-16 0,2 1 1084,8 2 0,4 1-57,8 3 1,8 2-23,-18-9 0,7 3 0,3 0 0,-1 0 1,-2-1-673,3 1 1,-2-1 0,0 0-1,4 1 620,-7-2 0,3 1 0,2 0 0,-1 0 0,-1-1 0,-3-1-15,7 3 0,-3-3 0,-1 1 0,4 0-34,2 2 0,4 0 0,1 1 0,1 0 0,0 0 42,-10-4 0,0-1 1,1 1-1,-1 0 1,1-1-1,-1 0-290,0 1 0,1 0 0,-1-1 0,1 0 0,-1 0 0,-1 0 282,7 2 0,1-1 0,-1 0 0,-2-1 0,-4-1-2,-3-1 1,-4-2-1,-1-1 1,1 1-117,15 4 0,-1-1 0,0 1 118,-1 0 0,-1 0 0,0 0 1,-2 0 1,0-1 0,0 0 2,-2 1 0,0 0 0,2 0 43,-1 0 1,3 0-1,0 1 1,-3-1-37,3 0 0,-4 0 1,3 0 13,-3-2 0,2 1 0,-1 0 0,-3-2-23,-4 0 0,-2-2 0,2 1 23,0 1 0,4 0 1,0 0-1,-3 0-24,2 0 1,-3 0 0,3 0 348,10 4 0,2 2 0,-3-3-350,-12-3 0,-2-1 0,-1-1 263,-4 0 1,0 0 0,1-1-257,10 3 1,1 0-1,-2-1-2,4 1 1,-3-1 5,2 0 1,-4-2-12,3 1 2406,-14-3-2378,-13-4 2076,-8-2-2104,-11-2 653,-3-2-743,-5 0-67,0-1-1825,-4 0 1982,-19-5 0,14 4 0,-13-4 0</inkml:trace>
  <inkml:trace contextRef="#ctx0" brushRef="#br0" timeOffset="237563">18486 5940 15311,'18'-37'980,"-1"0"0,0 1 1,-2 6 431,-8 17-942,0 2-84,-5 6 79,-8 17 112,-11 13-157,-12 22-252,-5 4 1,-5 7-156,10-15 0,-1 2 0,-1 2-865,-5 8 0,-2 2 0,3-3 538,7-12 0,2-1 0,2-4-338,-3 6 0,5-9-1124,10-13-5086,30-67 6862,3 0 0,-7 15 0,-1 0 0,3-1 0</inkml:trace>
  <inkml:trace contextRef="#ctx0" brushRef="#br0" timeOffset="238268">24388 7422 26581,'-25'25'229,"0"0"1,-2 4 0,1 1-225,0 8 1,1 1-645,-3 4 0,0 1 639,-1 2 0,0 0-987,1 0 0,1-2 337,1-2 1,1-1-1390,1-4 0,-2-1 2139,-3-1 1,0-4 0,-2 4 0,-1-7 0</inkml:trace>
  <inkml:trace contextRef="#ctx0" brushRef="#br0" timeOffset="240431">20133 8242 13995,'0'0'0</inkml:trace>
  <inkml:trace contextRef="#ctx0" brushRef="#br0" timeOffset="242306">22073 5196 23237,'-50'41'745,"8"-3"-650,35-27 123,2 0-162,11-8 68,7-2-29,25-8 28,3-18 112,1-12-128,-18-2 44,-19 3-39,-15 19-107,-7 5 12,-10 6-22,-17 14-40,4 17 45,4 0 61,16 9-55,16-14 79,12-2-52,9-5-33,14-5 67,12-3-61,21-15 145,-8-22 51,-5-2-29,-27-14-27,-21 15 0,-28-1-163,-16 18-34,7 13 1,-2 5 50,-20 13-62,7 15 57,29-3-23,9 0 22,6-1 1,11-1-175,9-4-88,29-2 161,10-10 107,0-8 67,-13-13 29,-25-10-96,-9-6 179,-4-5 11,-21-10-106,-19 8-84,-6 6-5,-8 16-23,20 12 28,5 7 0,8 4 0,8 8 44,5 0-38,11 8-157,19-6 11,2-2 11,12-8 112,-13-9 17,-6-8 107,-12-11-63,-23-9-44,-6 4-5,-16 4-1,8 14-72,-5 7 44,14 6-33,0 7-73,17 10-39,13-5 38,7 2-77,11-12 5,1-3 179,-1-5 34,-6-1 0,-5-6 51,-9-16-57,-16-13-72,-5-1-40,-13 0-1282,-1 23 1400,-9 3 0,17 8 0,-2 1 0</inkml:trace>
  <inkml:trace contextRef="#ctx0" brushRef="#br0" timeOffset="246347">22200 5154 21674,'-34'34'549,"2"13"-353,25-15-112,1 5 292,13-17-292,21-11 33,0-6-5,13-15 426,-12-27-387,-14 2 101,-3-16-162,-32 10-124,-18 19-302,-7 8-1658,-8 36 1994,15 24 0,17-15 0,4 4 0</inkml:trace>
  <inkml:trace contextRef="#ctx0" brushRef="#br0" timeOffset="246929">22702 4624 25640,'-11'55'86,"1"0"0,0-1 0,2-3-64,2-13 0,1-2-739,0 0 0,1 0 717,0-3 0,2 1 269,0 2 0,1-1-179,0 12 230,1-9-68,0-25-247,0-22 79,0-29-51,1 4 1,2-4 33,1-22 1,2-2-315,0 6 0,1-1 289,1-7 0,2 2 0,-1 14 0,1 3 75,0-2 1,1 0-405,0 4 0,0 0 343,0 4 0,0 1 62,9-25-113,2 16 23,4 14-420,28 17 342,-5 13-34,-13 9 0,-1 4-73,16 19 36,-23 3 1,-5 7 92,-6 2 0,-9 3 11,-11 11 1,-9 0 409,-2-11 0,-7-4-393,-12-5 0,-4-5 0,8-11 0,-1-2-375,-10 3 0,-1-2-1110,-12 8-1331,-6 2 2816,57 1 0,-3-17 0,19 8 0</inkml:trace>
  <inkml:trace contextRef="#ctx0" brushRef="#br0" timeOffset="247149">23288 5181 28048,'-15'50'-50,"1"1"-639,2-2 689,-7-1 0,0-1 0,6-8 0,-2-5 0,-1 0 0</inkml:trace>
  <inkml:trace contextRef="#ctx0" brushRef="#br0" timeOffset="284700">5267 16441 23926,'57'-5'294,"-23"2"0,3 1-247,7 2 1,2 1-513,6-1 1,3 0 464,-2 0 0,4 0 0,-3-1-752,2 0 1,-2-1 549,-7 1 1,0-1-1,-4 0-408,-4-1 0,-4 0-864,31-3-1439,-14 1 129,-25 1 2784,-40 2 0,6 1 0,-21 1 0</inkml:trace>
  <inkml:trace contextRef="#ctx0" brushRef="#br0" timeOffset="284917">5401 16557 23567,'40'9'801,"24"-3"-762,-14-5 1,6-1-1007,-10 0 1,2 0 0,0 0 895,5-1 0,2 1 0,2-1 71,2 0 0,4 0 0,-1 0 0,-7 0 0,5 0 0,-4-1 0,-10 1 0,1 1 0,-1-1 0</inkml:trace>
  <inkml:trace contextRef="#ctx0" brushRef="#br0" timeOffset="291994">19308 5163 24245,'13'-61'426,"-3"25"-253,-10 59 46,0 19-158,-1 10 6,-3 1-16,2-3-51,-1-11 0,5-11 437,14-15-45,23-19-249,-5-9 0,5-6-952,15-12 0,3-5 809,-10 5 0,2-2 0,0-2-497,-8 7 1,0-1 0,1 0-1,0 1 497,0-1 0,0 1 0,1 1 0,1 0-72,4-1 1,2-1 0,0 3 0,-1 5-1347,6 2 0,0 5 1,1 5 1417,5 7 0,1 4 0,-7 5 0,-10 2 0,-6 5 0,-9 9 0,1-1 0</inkml:trace>
  <inkml:trace contextRef="#ctx0" brushRef="#br0" timeOffset="292458">24019 6223 22520,'3'38'285,"1"0"1,2 27 6,-6-36 55,0-6 588,4-9 102,14-7-589,24-14 0,11-9-280,1-2 0,5-2-684,-15 4 0,3-2 0,2-1 0,-1 0 548,11-7 0,0 0 0,-1-1-25,1-1 1,-1 1-1,0 0 13,-7 3 1,-1 0 0,-2 2-238,-5 2 1,-2 1 0,-3 1 216,4 0 0,-4 3-61,21-7-1155,-29 14-1545,-43 33 2761,-18-1 0,-6 0 0,-10 15 0,15-19 0,-1 0 0</inkml:trace>
  <inkml:trace contextRef="#ctx0" brushRef="#br0" timeOffset="297160">13105 16475 24676,'36'5'605,"-2"3"-504,-8 15-101,9-1 5,13-3-10,14-6-669,-25-9 0,2-1 598,8-1 0,2-1 34,6-4 0,3-3 3,-2-1 0,3-2 0,-2 0 39,8-4 0,-1 0-434,-14 1 0,2-1 1,-6 1 455,-1-1 1,-3 1-18,-3 1 1,-1 1-59,-1 1 1,0 1 119,-2 3 1,-2 1-18,22-1 51,-10 10-44,10 18-41,-13-1 232,-13-4 1,1 0-249,24 5 0,7-6 0,-25-10 0,0-2 0,4-2 0,0-1-48,0 0 0,3-2-3,16-5 1,3-4 30,-4-1 1,0-1 21,-12 1 0,0-1 0,-3 1 9,5-3 0,-4 3 11,-8 2 1,-4 2 1660,8 4-1576,-5 5 212,-1 7-274,16 15-45,-8-3 0,17 6-23,-22-20 1,1-3 17,24 3-51,-19-7 0,-1-2 56,21-9 8,-21-1 1,1-3-9,-2-1 0,0 0-17,7 1 1,-2 1 16,18-4 0,-12 13 0,-19 7 11,2 2-11,3 5-45,-6-5 0,4 0-48,7-2 1,2 0 24,1-1 1,0-1 92,2-3 1,-1-2-66,-12 2 1,-1-2 39,29-6 0,-3 4-22,-8 1 22,-7 4 6,9 0-1,0 1 12,1 1 50,-3 1-67,-9 3 6,3-2-6,5 2 0,-11-5 0,3 1-59,6 0 0,1-1 42,15-2 1,-1-1-677,-12 1 1,-2 1 692,-3-3 0,-3 1 6,12 1 156,-6 1-106,-3 1 361,11 0-411,-12 0 0,11 0-6,-12-1-163,2 1 57,6-2-79,1 2 101,4-2 31,-15-1 0,2-2 50,5-2 0,0-1 302,0-1 1,0 0-281,-1-3 1,-3 1 143,16-5 162,-6 3-40,-7 4-105,-9 4 78,-6 3-124,5 7-50,5 6-17,0 0-67,4 1 40,-8-8 811,4-2-784,-1-2 196,19-1-263,-21-3 51,11-2-51,-25-4-521,-5-1-1260,-7-6 1781,-7-9 0,-5 12 0,-3-4 0</inkml:trace>
  <inkml:trace contextRef="#ctx0" brushRef="#br0" timeOffset="298111">19781 13975 20285,'8'-42'933,"0"1"1,1 4 0,-5 7-665,-10 16-169,-9 7 52,-12 19 49,-14 14-64,13 1 1,-2 4-702,-8 11 0,-2 5 653,7-7 1,-1 2 0,-3 5-532,4-3 0,-3 4 0,-1 2 0,0 0 0,2-3 463,0 0 0,1-1 0,1-1 0,-1 2 4,1-1 1,-2 3 0,1-1 0,1-1-1,3-5-156,0 1 1,4-4-1,1-2 167,-5 8 1,3-2-9,5-8 0,2-2-22,-12 26-257,5-6 251,2 1-6,5-9 332,7-9-612,8-18 2614,3-23-2748,4-21 151,1-24-50,1-14 296,-2 28 0,-1-1-47,0-2 0,-1-1-39,1 2 1,-2-1 108,0 3 0,-1 1 224,-1-27-204,-4 13 568,2 13 23,2 10-57,2 11 456,1 11-186,0 42-656,0 0 0,0 5-118,0 3 0,-1 3-86,0 8 0,0-1 61,0-14 1,-1-1-24,1-1 1,-1-1-3,1-3 0,1 1 31,-1 3 0,1-1 19,3 11 320,5-3-309,5-35 63,9-8-124,8-17 5,10-10 12,11-17 2,-4 6 1,5-1-135,-15 11 0,2 1 0,2 0 115,6-4 0,2 1 0,-2 1 58,8-1 1,-5 4-59,-10 6 0,-6 4-45,-8 3-179,-12 4-610,-8 3-802,-16 2 1724,-22 0 1,14 0 0,-11 0 0</inkml:trace>
  <inkml:trace contextRef="#ctx0" brushRef="#br0" timeOffset="311510">3665 17332 25247,'5'35'392,"0"0"1,5 20-1,3 2-314,-1-13 1,2 0-416,4 16 1,4 1 381,8-3 0,3-3-478,-7-15 0,3-2 433,11 11 0,2-4-20,-9-18 1,0-5-191,0-1 0,0-3 49,-2-2 0,-2-2-965,22 7-1529,-16-6-991,-17-8 3646,-39-1 0,13-5 0,-21 0 0</inkml:trace>
  <inkml:trace contextRef="#ctx0" brushRef="#br0" timeOffset="311976">3627 17473 23069,'-36'44'24,"0"0"0,7-10 1,4-4-25,8 2 112,12-22 263,3-5-207,1-25-39,4-24 22,-2-7 34,4-12-12,-3 18-21,0 4 122,1 2-72,1 5-85,1 5 40,1 3-157,0 13-50,-1 1 50,2 14 56,4 11-17,4 9-5,18 30-34,-12-24 0,4-1-412,8 4 0,3-2-255,-7-9 1,1-3-1404,2-6 1,1-6 2069,22-19 0,-25 10 0,1-13 0</inkml:trace>
  <inkml:trace contextRef="#ctx0" brushRef="#br0" timeOffset="312113">4224 17435 20229,'0'0'0</inkml:trace>
  <inkml:trace contextRef="#ctx0" brushRef="#br0" timeOffset="334914">4596 17996 20173,'7'-58'4436,"-2"3"-3747,-1 38-207,-2 0-230,-2 13-218,0 8-34,-2 11 0,-1 14 33,-3 14-33,0 8 0,3 4-327,1 2 243,3-6 79,6-5-107,6-10 56,7-9-62,7-14-44,3-6 11,3-18-1,4-10 62,0-17 203,-3-14-158,-3-5 78,-16 17 1,-3-2 159,-2 8 1,-2 0 243,5-26-331,-9 31-106,-5 36 0,-4 14 248,-3 41-231,3-25 0,3 1-20,4 9 0,3-2-28,2-10 1,3-5-38,21 12 29,3-30-39,0-8 78,1-18 5,7-28 26,-22 9 0,-2-2-31,-1 1 0,-1-1-138,-3 1 0,-2 3 172,2-5 66,1 9-88,1 10 49,14 9-61,13 21-3,-13 1 1,0 4 2,21 22 0,-8 9-34,-22-13-22,-9 13 62,-26-3 281,-21 0-231,-15-20 61,7-14-83,15-14-34,21-4-56,9-13-241,31-9-174,-6 7 1,4 0 268,2 3 1,0 1 117,4-1 0,-2 1 84,11-9 0,-7 0 190,-10 0 651,-8-11-35,-11 6-509,-4 4-62,-5 12-229,-1 13 55,-2 15-16,0 7-39,0 19 16,2 7-22,6 5-6,8 0-126,5-22 1,4-2-59,15 6 22,18-4 5,-13-26 63,-2-17 32,-3-9 57,-17-4 0,-3-5 117,5-30 107,-4 2-123,-14 18 11,-4 29-101,1 6-34,0 13 34,4 11 0,3 12 6,17 29 13,-4-29 1,3-1-20,0-1 0,3-3-93,4-5 1,2-5-93,24-7-67,2-13 135,4-11 44,-20-5 0,-2-7 78,-4-5 1,-3-3-323,1 0 1,-5 0 366,-10 0 1,-5 3 125,-6-8 76,-7 13-68,-14 14-144,-9 12 60,-14 22-58,4 9 0,0 8-11,3 7 0,2 4-31,0 0 0,2-1 0,9-3 0,5-4 11,7 1 660,14-16-660,4-12 17,14-16 16,3-15-19,-9-5 1,-2-3 97,9-16-11,5-13 129,-20 28-118,-1 11-39,-5 12-84,3 15 39,10 30 28,12 9-67,-9-20 0,3-3 0,21 6 0,2-19 0,-10-25-17,-11-6 1,0-8 16,1-10 0,-1-5 2,1-1 1,-3-2-299,-2-5 1,-5-1 295,-7 10 0,-3 1 0,-1-3 0,-2 0-3,-3 1 1,0 1 18,-2 2 1,-1 2-17,-1-20 6,-18 33-1,0 57 1,0 23-6,-1-8 0,0 6-571,7-3 1,0 9 0,1 0 0,3-6 581,-2 8 1,4-3-12,0-14 0,2 2 0,4-6-110,7-1 1,7-6-723,12-4 1,7-4-964,8 0 0,8-9 1774,2-16 0,7-8 1,-8-2-1,-10 3 1,-3-2-1,9-11 1,-1 1-1</inkml:trace>
  <inkml:trace contextRef="#ctx0" brushRef="#br0" timeOffset="335800">8264 17800 23523,'-43'-4'595,"0"-1"0,0 4 1,4 7-97,-15 31-1442,26-12 0,1 3 1049,1 2 1,3 3 182,0 16 0,6 4-261,9-3 0,8 0-25,2-1 0,9-4 2,10-10 1,6-8-6,35-8 23,-27-14 0,0-5-57,1-6 1,0-3 24,-1-2 1,-1-3-15,-2-4 1,-1-4 28,2-7 0,-3-1 178,7-11 102,-3-3-12,-27 30 902,-4 8-1170,-5 11 163,-13 36-169,9-9 0,1 3-20,-1 11 1,3 0-54,6-8 1,5-4-130,22 15 68,8-36-34,5-12 492,-6-18-335,-2-33 14,-25 12 0,-6-1 25,-2 0 0,-4 1-108,-6-1 0,-5 5 264,-16-3 18,2 11-62,5 12-95,7 8-34,16 8 51,29 3-57,7 0-5,23-2 6,-11-3-6,2 0 0,-3 1 11,-2 7 424,-8 4-435,-1 30 0,-18 17 0,-12-20 0,-4 1-84,-9 23 84,-8-16-40,3-29 29,1-18 17,5-40-1,7-2-2,3 8 0,3-1 31,14-13-34,10 8 0,5 8-51,26 12 51,1 20-3,-24 13 1,-2 7 2,-8-2 0,-4 3-213,-3 9 0,-2 0-812,8 11-622,2-5-1758,3-10 3405,17-31 0,1-7 0,-14 10 0,3-13 0,0-1 0</inkml:trace>
  <inkml:trace contextRef="#ctx0" brushRef="#br0" timeOffset="336218">9870 17941 25853,'-63'16'554,"1"0"0,11-3 1,6 6-541,6 14 0,7 6-14,5 8 0,6 3 3,5-2 0,3 0-350,-1-1 0,5-2 342,16 18 225,12-44-310,16-10-5,11-25 95,3-9-42,-22 3 1,0-4 41,8-19 0,-1-4-507,-9 10 1,-2-2 506,7-16 0,-4-1 0,-12 13 0,-4 1 3,0 0 0,-2-3 174,-2-13 0,-4-1 66,-3 11 1,-4 5-143,-10-12-39,-4 91-62,9 0 0,5 9-32,4 17 0,5 11 1,5-4-1834,4-17 1,3-2-1,0 0 959,-3 3 1,0 1 0,4-8-986,13 2 1,2-20-3644,1-36 5534,1-19 0,-17 8 0,-4 0 0</inkml:trace>
  <inkml:trace contextRef="#ctx0" brushRef="#br0" timeOffset="336515">10265 17569 26374,'-13'57'61,"0"0"1,0-4-1,5-5-72,12-1-314,2-5-162,3-12 157,0-11 200,2-17 136,6-36 95,11-23 67,-4-3 90,5 5 28,-12 33-186,-1 11 52,0 6-46,2 23-117,-1 13-594,-2 7-1081,-8 10-3584,-5-15 5270,-2 0 0,0-16 0,0-5 0</inkml:trace>
  <inkml:trace contextRef="#ctx0" brushRef="#br0" timeOffset="336931">10799 17840 25797,'-44'24'0,"-1"0"0,4-1 0,6 0-11,4 14 11,11 12-34,40-5-128,8-2-43,14-22 0,5-6-8,13 0 177,-21-6 0,-3 1-60,-1 10 281,-34 7 179,-24 4-10,-33 0-326,23-18 0,-2-3-278,-1 1 0,-1-3-112,2 0 1,2-3-9470,-23-9 9052,26-9 1,14 0 0,16 1 0</inkml:trace>
  <inkml:trace contextRef="#ctx0" brushRef="#br0" timeOffset="337051">11143 18166 16723,'0'0'0</inkml:trace>
  <inkml:trace contextRef="#ctx0" brushRef="#br0" timeOffset="337432">8166 18821 26144,'58'-4'168,"0"1"1,0 0 0,-5 0 0,5 1 0,3 0 0,-2 0 0,-3 0-1401,-3 1 0,-3-1 0,1 1 0,3 0 1232,3 0 0,3 0 0,2-1 0,1 1 0,-2-2-122,-3 1 0,0-2-1,0 1 1,-1-1 0,-2 1-166,7-2 0,-1 1 1,-2 0-1,1-1-256,0 0 1,0-1 0,-2 0 0,-5 0-233,16-2 1,-13-2-989,-10-4-113,-53 5 1877,-24 4 0,-6 2 0,4 0 0,-32 1 0</inkml:trace>
  <inkml:trace contextRef="#ctx0" brushRef="#br0" timeOffset="337665">8331 19024 25466,'48'-7'244,"1"0"0,-1 1 1,7-2-1,2 1 0,1-1-230,-9 2 0,2 1 0,1-1 0,0 0-1019,3 0 0,1-1 1,1 1-1,-1 0 1024,-1 0 1,-1 1 0,1-1 0,2 0-36,0-1 0,3 1 1,1-2-1,-1 1 0,-2-1-267,4-1 0,-1-1 1,-2 0-1,0 0-105,-2 1 0,1-1 0,-2 1 0,-5-1-1147,20-6 1,-15-1-830,-18-8 2364,-16-9 0,-13 14 0,-5-2 0</inkml:trace>
  <inkml:trace contextRef="#ctx0" brushRef="#br0" timeOffset="337799">10410 18790 16146,'0'0'0</inkml:trace>
  <inkml:trace contextRef="#ctx0" brushRef="#br0" timeOffset="351891">8723 17266 17440,'-7'44'1215,"4"-7"-699,15-24-102,5-2-22,7-6 6,31-2-214,-6-3-164,-13-2 0,2-1 80,6-1 1,0-1-51,3 0 1,1-1-171,-1 1 0,-1 1 123,-5 2 0,-2 0 75,26 3-5,-18 5 28,6 3-101,-20 4 39,12 11-5,-8-8 22,13 5-37,-14-15 1,0-2 53,28 0-650,-17-1 0,1-3 596,-9-3 1,0-2 25,2 0 0,1-2 56,-1-3 0,2-2 95,13-5 1,2 0-97,-6 1 1,2 1-59,5 1 0,-1 2-20,-18 4 1,-4 3-23,18 9 146,-20 5-146,21 16 17,-19-12 0,2-1-17,0 1 0,1-2-160,4-2 0,-1-4 211,23-2-40,-32-3 0,1 0-11,-1-1 0,1-2-3,0-1 1,1-1 2,-2-1 0,2-2 577,11-2 1,2-1-576,-4 5 1,2 0 17,5-1 0,-1 2-20,-13 7 0,-4 1 44,24 6 175,-18 6-219,-6-6 0,5 0 3,6-3 0,2-2-3,2 2 0,-1-1-213,4-5 1,-3-3 273,-11-1 1,-3-2-12,0-2 1,0-1 91,-2-2 1,0 0 210,28-9 305,-7 3-216,11 4-252,0 7-184,-22 5 0,0 2 16,-7 1 0,-1 1-161,4 1 0,-1 0 184,25 2 152,-14-4 1,2-1-198,1-2 0,1-2-73,8-4 1,-2-1-337,-15 1 1,-3-2-678,16-11-2644,-35 11-4756,-10 4 8486,-9 4 0,-2 1 0,0 0 0</inkml:trace>
  <inkml:trace contextRef="#ctx0" brushRef="#br0" timeOffset="352256">12257 17589 24491,'3'46'179,"1"1"0,1-1 1,3-3-130,5-11 1,4-1 44,11 12 0,7 0-42,8-4 1,5-4-911,-1 1 1,2-5 853,6-8 1,-1-8 2,-11-8 0,-2-5-124,1 1 1,1-2-29,-1 0 1,0-2-27,-3-1 0,0-1-133,-4 1 0,-1-3-780,3-1 1,-9-5 1090,-25-17 0,16 13 0,-49-4 0</inkml:trace>
  <inkml:trace contextRef="#ctx0" brushRef="#br0" timeOffset="352627">12069 17624 22643,'-36'5'1257,"-1"0"1,-26 11-1129,43 12-11,-2 16-118,12-15 11,0 6-11,10-22 39,6-7-33,5-5-1,11-13-10,6-8 5,4-15 0,4-6 16,-10 11 1,2 0 67,13-12 25,-15 16 1,1 4 52,8 3 29,0 9-91,2 6-4,2 10 10,6 6-106,-8 4 0,3 2-597,6 1 1,2-1-373,3 0 0,2-3 851,10-2 1,-6-4 0,-6-5 0,3-3 0</inkml:trace>
  <inkml:trace contextRef="#ctx0" brushRef="#br0" timeOffset="353724">13286 18199 20470,'20'-54'429,"1"-1"0,-1 3 1,1 4-251,-2 19 1,1 1 285,10-11 0,-1 2 33,12-13-14,-13 17 1,-2 5-48,-9 9-169,-3 4-217,-20 27-1,-6 21 12,4 23-62,13 2 0,5-26 0,6-2-252,30 15 252,-20-23 0,2 0 0,0-1 0,1-1 6,25 17 45,-11-4-51,-13 7 28,-23-10 6,-23 5 66,-19-12 1,-18-3 6,-3-5-32,22-8 1,1-2 19,-7-8-112,10-13-184,43-15-135,21-13 136,-9 19 1,2 0-69,3-2 0,0-1 217,1-1 1,0 0 47,-1 0 0,-2-1-14,-1 0 1,-2-1 13,-2 1 0,-3-1-41,-2 1 1,-2 0 121,10-27 90,-8 6 168,-6 6 85,-5 12 16,-3 9-101,-3 13-45,0 19 264,-1 46-371,1 5-160,1-11 0,1 2 15,2-8 0,0-1 6,3 5 0,0 0-29,2 1 1,0 1 0,1 0 0,0 0-17,0-2 0,0 1-33,2 13 1,0-2-396,-4-11 0,-2-3-724,2-2 1,-4-6-2198,-9-10-68,-9-48 1899,1-5 0,0-8 1518,-6-23 0,2-1 0,6 24 0,1 2 0,-1-8 0,0-1 0</inkml:trace>
  <inkml:trace contextRef="#ctx0" brushRef="#br0" timeOffset="354181">14088 17999 20296,'23'-40'984,"0"0"0,0 4 0,0 8-564,11 15-101,3 7-162,1 3-123,-2 2 27,-2 7-61,-6 6-28,-9 9 28,-9 6 0,-8 2 6,-16 2 39,-29 8-34,13-21 0,-2-2 31,1 0 0,1-2 126,-21 4-84,33-12 23,8-4-23,13-1-28,39-1-54,-5-7 1,5-2-31,22-3 0,2-2-495,-6-2 1,-1-2 522,0-1 0,-4-1-17,-18 5 0,-3-2 17,4-7 0,-4-3 14,-10 2 0,-3-2-14,15-24 34,-32 12 66,-18 24-10,-10 6 112,-9 7 1062,-3 14-1079,2 7 73,0 37-174,16-10-17,8 19-67,26-22 0,13-5-392,15-7-382,10-11-934,6-10-3208,-12-17 1,1-5 4800,-15 1 0,-2-1 0,4-1 0,-4-1 1,-11-3-1</inkml:trace>
  <inkml:trace contextRef="#ctx0" brushRef="#br0" timeOffset="354590">15305 17691 25399,'-38'31'448,"0"0"0,-1 11 0,9 1-347,16 10-98,6-16 0,3-1 64,4 10-67,14-5-90,9-10-190,18-10-45,10-11 6,7-7 174,5-14 94,-20-6 1,-1-5 50,-10 3 0,-2-2-131,7-8 1,-4-2 326,1-13 555,-5-6-46,-16 19-503,-2 9-196,-10 29 66,0 16-72,0 10 266,9 3-462,5-1-560,14-4-577,5-10-1708,7-10-1513,1-13 4554,6-33 0,-22 19 0,-1-17 0</inkml:trace>
  <inkml:trace contextRef="#ctx0" brushRef="#br0" timeOffset="354722">15781 17515 15956,'0'0'0</inkml:trace>
  <inkml:trace contextRef="#ctx0" brushRef="#br0" timeOffset="355277">16552 17811 22929,'-54'-17'782,"-1"-1"0,5 3 0,3 5-243,-12 4-1835,6 17 1481,7 9 202,19 7 0,5 7-348,4 2 0,3 3-39,0-1 0,4-1 0,2 28 276,14-34-321,21-12 28,15-24-16,6-11 38,-1-18-5,-16 2 0,-5 2 6,-4 7 873,-7 8-857,-2 7 17,3 8-39,12 23 0,4-4 17,12 15-17,-3-16 6,5-7-6,1-6 22,-13-11 0,0-7-16,-1-8 0,-2-5-4,1-2 1,-2-3-250,-5-8 0,-5-3 247,-7 7 0,-3 0 25,-2-1 0,-1 0-25,-1 0 0,-2 2 34,0-23 33,-2 17-17,-14 28-27,3 29 22,-11 27-40,10 20 14,7-27 1,1 1-198,1 0 1,1 0 188,4 0 0,3-1-11,1-2 0,5-2-645,15 6 0,11-6 645,8-16 0,8-7 0,-5 2 0,-8 7 0,-1-3 0,19-14 0,1-1 0</inkml:trace>
  <inkml:trace contextRef="#ctx0" brushRef="#br0" timeOffset="356026">18221 17451 25511,'-45'29'491,"1"1"0,3 1 0,8 1-357,11 24-100,9 4-3,11-20 0,3 0-233,14 16 17,-2-22 0,4-5-330,28-1 179,11-13-461,7-7 730,3-15 56,-2-11 118,-25-6 0,-1-6 137,-9 0 0,-3-2 83,0-2 1,-5 2-211,-6-9 93,-26 29-159,-9 27 27,-6 12-33,3 14 149,12-7 1,5 2-246,9-2 1,6 0-31,0-1 0,4-3-177,35 11 107,0-30 73,-1-9-12,-6-15 29,-5-29 58,-25 11 0,-4-4 50,-6-8 1,-3 0 171,-8-22 16,-9 19 78,47 37-301,15 21 21,19 6-38,-3 12 5,-25-3 0,-8 2 16,-9 5-16,-8 3 0,-6 1-134,-13 11-152,-1-16 286,-3-3-44,5-24 44,9-22 0,10-12 5,8-14 1,11-7 55,8 1-41,-10 20 0,3 2 64,16-7-84,11 4 0,-22 23 0,-3 7-168,-3 9-387,-2 5-627,0 8-1428,-1-1-890,12 0 3500,19-4 0,-24-8 0,5-3 0</inkml:trace>
  <inkml:trace contextRef="#ctx0" brushRef="#br0" timeOffset="356345">19836 17600 25954,'-24'36'115,"-1"1"1,3-2 0,5-2-66,12 18-11,4-6-33,13-6 33,23-12-39,3-13 67,14-20-67,-17-18 6,-7-21 109,-16-6 0,-4-6-62,-2 13 0,-2-3-280,-4 3 1,-3-3 0,-1 2 259,-4-4 1,-4 2 5,-5 5 0,-4 1-39,0 3 0,-6 4-62,-13 6 1,-4 7-956,1 9 1,0 6-362,2 3 1,2 8-2422,-9 29 3799,61 13 0,-7-21 0,19 0 0</inkml:trace>
  <inkml:trace contextRef="#ctx0" brushRef="#br0" timeOffset="356657">20004 16896 27516,'28'18'146,"-2"8"-342,-10 37-174,1-6-106,3-6 95,3-12 68,11-15 313,5-36 16,13-30-16,-14-10 45,-4-5-39,-16 31-6,-4 13 0,-6 15 0,-3 18 11,-3 14-11,-1 15-706,2 8-1512,3-17 0,3-1-1232,16 18 3407,-1-20 1,2-6 0,1-9 0,6-5 0</inkml:trace>
  <inkml:trace contextRef="#ctx0" brushRef="#br0" timeOffset="356943">20857 17110 24508,'-42'-8'534,"-1"1"0,4 3 0,5 8-298,4 52-186,14-5-377,17-13 1,7-1 270,23 16-188,9-18 1,8-1 125,0-5 1,3 0 111,6 2 0,-3-1 6,-16-10 0,-5-2 28,2 9 342,-34-10-174,-19 1 30,-13-1-226,-17 2 0,-8 0-1210,18-5 0,0 1 1210,-15 9 0,5-4 0,32-10 0</inkml:trace>
  <inkml:trace contextRef="#ctx0" brushRef="#br0" timeOffset="357074">21189 17542 21539,'-47'16'-1094,"1"0"1,10-7 0,7 0 0,11 3 0</inkml:trace>
  <inkml:trace contextRef="#ctx0" brushRef="#br0" timeOffset="357311">19152 18435 24839,'56'-13'154,"0"-1"1,-1 0 0,4 0-1,0 0 1,0 0-1334,-1-1 0,0 1 0,-1-1 1179,2 2 0,0-1 0,-1 2-83,-5 0 1,-1 1 0,-2 0 109,14-2 1,-2 2-2073,-5 2 1,-4 0 2044,11-2 0,-14 4 0,-35 4 0</inkml:trace>
  <inkml:trace contextRef="#ctx0" brushRef="#br0" timeOffset="357457">19099 18585 18515,'56'-8'-71,"1"0"0,-1 0 0,0 0 0,0 1 0,1-1 0,6-1 0,-3 1 0,-1 0 0,0-3-295,4-4 1,2-3 0,-4 1 0,-10 1 0,-7 3 0,-9 1 0,14-8 0</inkml:trace>
  <inkml:trace contextRef="#ctx0" brushRef="#br0" timeOffset="357607">21011 18317 8147,'0'0'0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16:04.136"/>
    </inkml:context>
    <inkml:brush xml:id="br0">
      <inkml:brushProperty name="width" value="0.09071" units="cm"/>
      <inkml:brushProperty name="height" value="0.09071" units="cm"/>
      <inkml:brushProperty name="color" value="#FF0000"/>
    </inkml:brush>
  </inkml:definitions>
  <inkml:trace contextRef="#ctx0" brushRef="#br0">655 4080 22727,'54'-36'532,"-21"16"0,3 0-465,8 1 1,3 1-828,-7 2 1,2-2 0,1 1 772,3-2 0,1 0 0,3-1 2,10-4 0,3 0 0,-4 0 35,-12 4 1,-2 1 0,-1 0-707,4-1 1,1 1-1,-8 1-1007,16-8-1577,-38 13 3240,-78 37 0,28-16 0,-28 18 0</inkml:trace>
  <inkml:trace contextRef="#ctx0" brushRef="#br0" timeOffset="299">593 4385 22212,'45'-34'459,"-14"13"1,3-1-458,14-7 1,6-2-1072,-8 6 0,3-1 1,2 0 1069,-8 5 1,1-1-1,2 1 1,3-2 8,2 1 0,3-2 0,2 1 0,0-1 0,-4 2-22,3-1 1,-3 1 0,0 0 0,-1 1 39,1 0 0,0 0 0,-1 1 0,-7 2 56,11-5 0,-9 4 1141,-3-1-1018,-4 1 487,-11 4-565,-8 3-1300,-11 7-5236,2 4 923,-3 8 5484,5 2 0,-7-1 0,-1-2 0</inkml:trace>
  <inkml:trace contextRef="#ctx0" brushRef="#br0" timeOffset="6355">7560 4768 19524,'-20'-1'1551,"4"0"-913,14 1-324,1 0-213,-2 0-6,1 0-55,2 0 1556,-2 0-1596,13-1 44,4 1-27,18 1 0,10 2 20,10 2 0,8 1 1,6 1-703,-8-2 0,6 1 0,2 0 0,2 1 0,-2-1 667,-13-1 1,0 0 0,0 1 0,0-1 0,3 1 0,2-1-12,0 0 1,4 0-1,2 0 1,2 0 0,-1 0-1,-1-1 1,-2 1 0,-5-1-446,8 1 0,-5-1 1,-2 0-1,1 0 0,3 0 456,0-1 1,3 1 0,1 0 0,1 0 0,-1-1 0,-2 0-120,-4 0 1,-1-1-1,-1 0 1,0 0-1,-1 0 1,-1 0 116,2 0 0,-2-1 0,-1 1 0,0-1 0,-1 0-10,12 1 0,0-1 0,-3 1 1,-6-1 10,-6-1 1,-5 0 0,-8 0-2,5 0 6,-15 0 1936,-7 0-2043,-9 2 2557,-6 5-3610,-7 2 1099,-6 7-2516,-16 5 2571,-26 15 0,21-17 0,-11 5 0</inkml:trace>
  <inkml:trace contextRef="#ctx0" brushRef="#br0" timeOffset="6792">7442 5156 21668,'66'-2'325,"1"0"1,-21 0 0,6 1 0,4-1 0,3 1-1,1-1 1,2 1-235,-6 0 1,2 0 0,2 1 0,2-1-1,0 1 1,1-1 0,-1 0 0,0 1-765,2-1 0,-1 0 1,1 0-1,-1 0 1,2 0-1,0 1 1,2-1-1,2 0 688,-9 1 1,3 0 0,2-1 0,1 1 0,1 0 0,0 0 0,-1 0-1,-2 0 1,-2-1 0,-2 1 0,-5 0-196,12 0 1,-4 0-1,-4 0 1,-1 0-1,1 0 1,2 0 179,1 0 1,1 0 0,2 0 0,0 0 0,-2-1-1,-3 1 1,-3-2 212,14 0 1,-5-2 0,-3 1 0,-5-1-83,-3 0 0,-5 0 0,-1-1 497,18-4 0,-11-1-275,-23 1 1798,-25 5-2067,-7 3 2462,-1 1-5302,2 3 425,7 11 2331,12 18 0,-8-12 0,4 5 0</inkml:trace>
  <inkml:trace contextRef="#ctx0" brushRef="#br0" timeOffset="9150">2342 6065 25135,'53'-6'121,"-12"0"1,14-1-1,8-2 1,3-1-1,-2 1 1,-7 1-1537,-1 1 0,-4 0 0,0 0 0,7 0 1403,-2-1 0,7-1 0,3 0 0,2 0 0,0 0 0,-2 0 0,-5 2-88,6 0 0,-2 1 0,-3 1 0,-2 0 1,0 0-219,5 0 0,-2 0 1,-1 0-1,-1 1-576,-1-1 1,0 0 0,-3 1 0,-8 0-441,14 1 1,-30 0 1574,-59 2 0,1 1 0,-29 1 0</inkml:trace>
  <inkml:trace contextRef="#ctx0" brushRef="#br0" timeOffset="9449">2504 6130 22755,'61'-1'76,"0"0"1,0 0 0,-12 0-1,0 0 1,2 0 0,4-1-65,5-1 0,6-1 0,1 0 1,1-1-1,-2 1-483,-4 0 1,-1-1 0,0 1-1,0-1 1,0 0 559,5 0 1,1 0 0,0 0-1,-2-1 1,-7 1 5,9 0 0,-7-1 1,-6 0 60,-6 0 1,-11 1 1261,-12 1-762,-8 0 121,-10 0-609,-3 1-2247,-4 0-2267,0 2 4701,11 5 1,-8-3 0,8 4 0</inkml:trace>
  <inkml:trace contextRef="#ctx0" brushRef="#br0" timeOffset="13440">9861 8082 23125,'-18'0'1562,"4"0"-1254,13 0 567,1 0-439,42-17-419,-1 0 0,11-2 0,2-2-1152,0-1 0,2 0 0,4-2 1141,-11 5 1,3-1 0,2-1 0,-1 1 0,-2 0-421,3-2 0,-2 1 0,-1 1 0,0-1 414,-2 1 0,-1 1 0,0-1 0,-1 1 0,9-3 0,-2-1 0,0 1-41,-1 0 0,0 0 0,-2 1 206,7-3 0,-4 1-64,-5 3 0,-4 2 246,7-5-145,-31 13-102,-8 3 1690,-7 5-1723,-5 1 2174,-1 1-7249,-3 4 5124,-17 7 0,12-4 0,-10 4 1</inkml:trace>
  <inkml:trace contextRef="#ctx0" brushRef="#br0" timeOffset="14206">10516 9360 27085,'55'-20'375,"-22"10"0,1 2-333,7 5 0,5 2-1172,-2 0 1,3-1 0,4 2 1149,11-1 1,4 1-1,2 0-413,-9 0 0,2 0 0,2 0 0,-1 1 402,4 0 1,0 0 0,1 0 0,-1 1-10,-1-1 0,0 1 0,-1 0 0,0 0-3,-3 0 0,1 1 1,-2 0-1,0-1-7,-5 0 0,-1 0 0,-1 0 1,0 0-51,13 0 0,0-1 1,-3 1 148,-7-2 0,-2 1 1,-2 0-93,14-1 0,-4 0 20,-10-1 0,-5 1 252,16-4 33,-21 1 1096,-25-1-1398,-14 2 2398,-3 2-2975,3 0-1713,4 3 2290,0 6 0,-1-4 0,-4 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3:16:44.008"/>
    </inkml:context>
    <inkml:brush xml:id="br0">
      <inkml:brushProperty name="width" value="0.09071" units="cm"/>
      <inkml:brushProperty name="height" value="0.09071" units="cm"/>
      <inkml:brushProperty name="color" value="#FF0000"/>
    </inkml:brush>
  </inkml:definitions>
  <inkml:trace contextRef="#ctx0" brushRef="#br0">2814 7311 14813,'-49'-13'3797,"10"4"-3186,33 7-12,2 2-123,3-2-123,-1 2 45,2-1 1646,-2 1-784,22 1-767,9 4-314,4-1 1,6-1-769,11 3 1,11 0 616,-11-2 0,8 0 0,4 0 0,4 0 0,0 0-444,-11-1 0,2 0 1,1 0-1,1-1 1,2 1-1,1 0 1,1 0 416,-4-1 1,3 1 0,1-1 0,1 0 0,1 1 0,-1-1 0,0 0 0,-1 0 0,-3 0-286,8 0 0,0 1 1,-2-1-1,-1 0 1,0-1-1,-2 1 1,0-1 275,4 1 1,0-1-1,-2 0 1,-1-1 0,-3 1-1,-5 0-72,1-1 1,-6 0 0,-1 0 0,-1 1 77,16-1 0,-1 0 1,-7 0 1,-4 0 0,-6 0 19,-1 0 1,-8 0 628,-15 0-1517,-12 0 414,2 3 455,2 5 0,-7-3 0,7 3 0</inkml:trace>
  <inkml:trace contextRef="#ctx0" brushRef="#br0" timeOffset="684">7912 7502 24990,'65'-1'354,"0"0"0,-14 0 1,2 0-1,6 1-297,-2 0 0,6 0 0,3 0 1,1 0-1,-4 0-1188,-7 0 0,-2 0 0,0 0 0,1 0 0,3 0 1141,3 0 0,3 0 1,3 0-1,-1-1 0,-1 1 1,-4 0 5,-4-1 1,-2 1 0,-1-1 0,-1 0 0,0 1-17,12-1 0,0-1 0,0 1 0,-1 0 1,-3-1 1,-1 1 0,0-1 0,2 0-70,-5 0 1,2 0 0,0 1 0,-1-2 0,-3 2 230,0-2 0,-2 1 1,-1 0-1,0 0-138,1 0 0,2-1 1,-3 0-1,-6 1 36,7 0 1,-9-1 185,6 0-40,-31 2 22,-5 0 2400,-5 1-2881,8 11 618,3 4-366,10 14 0,-14-13 0,-1 0 0</inkml:trace>
  <inkml:trace contextRef="#ctx0" brushRef="#br0" timeOffset="1719">2469 11341 27029,'57'-5'117,"0"0"1,-6 1 0,4 1-1,2 1-91,-3 1 1,2 0 0,1 1 0,3 0-1053,-6 0 0,2-1 0,2 1 1,-1 0-1,1 0 1024,2 0 1,-1 0 0,1 0 0,1 0 0,3 0 1,-8 0 0,2 0 0,2 0 0,1 0 0,-1 0 0,-2 0 0,-3 0-259,8 0 0,-4 0 0,-1 0 0,1 0 0,1 0 258,-3 0 0,3 0 0,0 0 0,-1 0 0,-1 0 0,-4 0 1,10 0 0,-2 0 0,-4 0 0,-4 0 203,-3-1 0,-5 0 0,0 0-186,26 0 0,-11-1 22,-19-4-28,-10 0 1647,-13 1-7887,12 2 6982,8 6 1,-15-2-1,7 3 1</inkml:trace>
  <inkml:trace contextRef="#ctx0" brushRef="#br0" timeOffset="2386">8023 11457 25959,'62'-8'61,"0"0"0,-1-1 0,1 1 0,-6 3 0,6 1 0,2 0 0,1 0 0,1 1 0,-1 0 1,-4 1-1005,0 0 1,-2 2-1,-2 0 1,1 0-1,2 0 1,3 0 946,-4 0 1,4 0 0,2 0 0,0 0 0,1 0 0,-2 0 0,-1 0 0,-3 0-179,4 0 0,-2 0 0,-1 0 0,-2 1 0,0-1 0,1 0 175,-3 0 0,1 0 0,-1 0 0,-1 0 0,0 0 0,0 0 66,8 0 1,-2 1-1,1-1 1,-1 0-1,2 0-67,-6 0 0,2 0 0,0 0 0,0 0 0,-3 0 0,-2 0 12,9 0 1,-3 0 0,-2 0-1,-1-1 117,0 1 0,0-1 0,-4 0 0,-7 0 58,0-1 1,-11 0 215,-10-2-134,-20 1 1750,-3 2-3195,-3 1 1887,0 14 0,0-10 0,0 10 0</inkml:trace>
  <inkml:trace contextRef="#ctx0" brushRef="#br0" timeOffset="8616">9135 8266 22201,'-30'-2'2766,"7"1"-1555,23-1-769,0 1 12,6 0-219,12 0 17,28 1-146,-5 0 1,8 0-694,-3 0 1,4 0 0,3 0 622,-6 0 0,2 0 1,3 0-1,5 0-360,-1 0 0,5 0 0,4 0 1,1 0-1,0 0 0,0 0 325,-9 0 1,1 0 0,0 0-1,0 0 1,1 0 0,1 0 0,1 0-270,0 0 1,2 0 0,2 0 0,1 0 0,-1 0 0,-2 0 0,-1 0 0,-3 0 264,3 0 0,-2 0 1,-2 0-1,-1 0 0,-2 0 1,-2 0 2,17 0 0,-2 0 0,-5 0 0,-8 0 0,0 0 0,-8 0 11,-7-2 0,-4 1 994,4-1-915,-14-1 1530,-16 2-1620,-10 1 3325,1 0-4165,2 0-1687,4-1-1242,20-3 3769,34-6 0,-25 5 0,12-4 0</inkml:trace>
  <inkml:trace contextRef="#ctx0" brushRef="#br0" timeOffset="9098">12758 8385 25713,'66'-2'117,"0"0"1,0 0-1,-14 1 1,1-1 0,0 1-1,0 0-88,0 1 1,0-1-1,0 1 1,0-1-1415,3 1 0,0 0 0,0-1 1,-1 1 1378,-2 0 0,-1 0 1,0 0-1,-1 0 6,15 0 0,-1-1 0,-3 0 300,-8 0 0,-2 0 1,1 0-299,0-2 0,1 1 0,-4-1 529,6 0 0,-3-1-187,-1-1 1,-6 0-26,-4 0-145,-18 1-40,-21 3 2290,-2 1-4182,1 0-1980,2 0-5191,2 0 8929,1 0 0,-3 0 0,-2 0 0</inkml:trace>
  <inkml:trace contextRef="#ctx0" brushRef="#br0" timeOffset="26192">15146 11330 22856,'-39'-11'3014,"14"1"-2611,42 10 17,25-1-237,8 1 0,13 0 0,1 0-1396,-3 0 0,0 0 0,6 0 1241,-8 0 0,4 1 0,2 0 0,1 0 0,-3 0-28,-6-1 0,-1 1 0,-1-1 0,2 1 0,3 0 25,3 0 0,4-1 0,2 1 1,0 0-1,-2 0 0,-3 0-325,-2 0 0,-4-1 1,0 1-1,0-1 1,2 0 299,-3 1 0,3-1 0,1 0 0,-1 1 0,-3-1 0,-5-1-56,17 0 0,-8 0 0,-1-1-102,-9 1 1,-2-1 0,-3-1 140,6-1 1,-6-1 21,17-5-10,-28 3 1181,-14 0-2891,-11 4 2464,-24 0 0,8 3 0,-14 0 0</inkml:trace>
  <inkml:trace contextRef="#ctx0" brushRef="#br0" timeOffset="28212">3066 12384 24049,'66'-2'-1073,"-18"-2"0,2 0-997,-4-1 1,1 0 1710,16-4 0,-2 0 1,4 1-1,-12 0 0</inkml:trace>
  <inkml:trace contextRef="#ctx0" brushRef="#br0" timeOffset="29496">15813 12411 25012,'61'-9'94,"0"1"0,0 0 1,1 0-1,0 1 0,-3 1-94,-9 2 0,-2 1 0,-2 0-1365,20-2 0,-4 2 1305,-14 1 1,-5 1-288,16-1 560,-25 2-1803,-19 0 1700,-27 6 1,7-5-1,-16 5 1</inkml:trace>
  <inkml:trace contextRef="#ctx0" brushRef="#br0" timeOffset="30429">3520 13346 24469,'59'-1'307,"1"0"0,-1 0 1,0 0-1,-6-1 0,-1 1 1,1 0-1,3 0-1055,1-1 0,1 1 1,3 1-1,1-2 1,0 1 778,-3 0 1,1-1 0,2 0 0,-1 0-1,1 0 1,0 0-31,-1 0 1,0 0 0,0 0 0,0-1 0,0 1 0,1-1 4,3 1 1,1-1-1,1 0 1,-2 1 0,-2-1-1,-3 0-6,7 1 0,-3-1 0,-4 0 0,-5 0-2,-4 0 0,-5 1 1,-9 0 958,3-2-1545,-16 2 582,-13 0-4895,-29 1 4901,-27 3 0,-18 1 0,8 1 0,-8-2 0,10 1 0,1 1 0,-1-1 0</inkml:trace>
  <inkml:trace contextRef="#ctx0" brushRef="#br0" timeOffset="30762">3919 13527 18285,'-51'1'1508,"-1"0"1,8 1 0,6-2 205,12 0-655,17 0-549,41-4-264,23-1-171,-1 1 1,9-1-605,-14 1 0,4 1 0,6-1 578,-10 2 1,5 0-1,2 0 1,3 0-1,0 1 1,0-1-373,1 1 1,1 0-1,1 0 1,0 0-1,2 0 1,0 0 338,-3 0 1,3 0 0,1 1 0,0-1 0,-2 0 0,-1 1 0,-4-1-1,5 1 1,-3 0 0,-2-1 0,-3 1 0,-2 0-1,12 0 1,-5 0 0,-10-1 88,6-1 30,-27 0 156,-15 1 157,-5 1 1103,-6 0-1551,-1 0-1210,-2 0 0,0 0 1</inkml:trace>
  <inkml:trace contextRef="#ctx0" brushRef="#br0" timeOffset="51980">2110 10815 18711,'-56'30'976,"1"0"1,1 4-1,3 10-496,21-4 1,3 7-1,1 6 1,-1 1-1297,-1 0 1,0 3 0,0 2 0,-1 1 0,1 0 911,4-9 0,0 0 1,0 0-1,0 1 0,1-1 1,0 2-204,1 1 0,-1 1 0,0 1 1,2 0-1,1-3 0,2-2 227,0 5 1,2-2-1,2-2 1,2 1 5,0-2 1,2 1 0,0-1 0,2 0-88,1 0 0,1-1 0,2 1 1,0 2-68,3-1 1,0 3-1,1 0 1,2 1-1,1-3 45,3 6 0,1-2 0,2 0 0,0 1-26,0 2 1,1 1-1,1-1 1,1-6 6,2-5 0,1-3 0,1-6-6,2 2 0,-2-6 1607,5 9-1594,-5-2 2134,-7-19-6233,-25-27-2151,-6-23 6245,2-2 0,0 0 0,0-1 0,5 1 0</inkml:trace>
  <inkml:trace contextRef="#ctx0" brushRef="#br0" timeOffset="52733">1511 11031 23063,'-60'-23'1244,"13"4"-634,47 19-190,6 0-151,11 0-134,17-5-85,20-4-11,-20 1 1,3-2-38,3-1 1,4-2 44,17-8 1,3-1 95,-8 0 0,-2-1 369,2-1 1,-5 0 142,6-6-504,-38 17-95,-17 10-11,-2 3-90,0 4 40,0 27 44,-2 6-39,1-5 0,0 3-186,0-1 0,0-1 186,1 5 0,-1 1 30,1 2 1,0 1-31,2 17 0,2 2-45,2-4 1,3 1 41,0 5 0,3-3-39,-1-15 0,0-5 42,5 4-11,-9-27-40,-5-14-620,-2-6-3872,0-25-4291,0 1 8834,0-21 0,0 27 0,0 6 0</inkml:trace>
  <inkml:trace contextRef="#ctx0" brushRef="#br0" timeOffset="52881">2424 11533 24116,'-19'23'-3277,"5"-6"0,11-15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15F1D9-884D-41D9-96D2-9A92A4793127}" type="datetimeFigureOut">
              <a:rPr lang="en-IN" smtClean="0"/>
              <a:t>06/09/22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C58D0-0259-4AA5-A861-577CA019336C}"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0697723-E498-4D64-BBB6-490ED1364AC9}" type="datetimeFigureOut">
              <a:rPr lang="en-IN" smtClean="0"/>
              <a:t>06/09/22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0697723-E498-4D64-BBB6-490ED1364AC9}" type="datetimeFigureOut">
              <a:rPr lang="en-IN" smtClean="0"/>
              <a:t>06/09/22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0697723-E498-4D64-BBB6-490ED1364AC9}" type="datetimeFigureOut">
              <a:rPr lang="en-IN" smtClean="0"/>
              <a:t>06/09/22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0697723-E498-4D64-BBB6-490ED1364AC9}" type="datetimeFigureOut">
              <a:rPr lang="en-IN" smtClean="0"/>
              <a:t>06/09/22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697723-E498-4D64-BBB6-490ED1364AC9}" type="datetimeFigureOut">
              <a:rPr lang="en-IN" smtClean="0"/>
              <a:t>06/09/22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0697723-E498-4D64-BBB6-490ED1364AC9}" type="datetimeFigureOut">
              <a:rPr lang="en-IN" smtClean="0"/>
              <a:t>06/09/22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0697723-E498-4D64-BBB6-490ED1364AC9}" type="datetimeFigureOut">
              <a:rPr lang="en-IN" smtClean="0"/>
              <a:t>06/09/22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0697723-E498-4D64-BBB6-490ED1364AC9}" type="datetimeFigureOut">
              <a:rPr lang="en-IN" smtClean="0"/>
              <a:t>06/09/22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697723-E498-4D64-BBB6-490ED1364AC9}" type="datetimeFigureOut">
              <a:rPr lang="en-IN" smtClean="0"/>
              <a:t>06/09/22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697723-E498-4D64-BBB6-490ED1364AC9}" type="datetimeFigureOut">
              <a:rPr lang="en-IN" smtClean="0"/>
              <a:t>06/09/22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697723-E498-4D64-BBB6-490ED1364AC9}" type="datetimeFigureOut">
              <a:rPr lang="en-IN" smtClean="0"/>
              <a:t>06/09/22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697723-E498-4D64-BBB6-490ED1364AC9}" type="datetimeFigureOut">
              <a:rPr lang="en-IN" smtClean="0"/>
              <a:t>06/09/22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0BA08-B69C-4752-B2CF-0C56A0BACDE6}"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customXml" Target="../ink/ink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customXml" Target="../ink/ink9.xml"/></Relationships>
</file>

<file path=ppt/slides/_rels/slide12.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customXml" Target="../ink/ink29.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customXml" Target="../ink/ink30.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ideo" Target="https://www.youtube.com/embed/FuG8AzK9GVQ?feature=oembed" TargetMode="External"/><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hyperlink" Target="https://www.verywellmind.com/genie-the-story-of-the-wild-child-2795241"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customXml" Target="../ink/ink34.xml"/></Relationships>
</file>

<file path=ppt/slides/_rels/slide44.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customXml" Target="../ink/ink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customXml" Target="../ink/ink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81916" y="2165570"/>
            <a:ext cx="7497214" cy="646331"/>
          </a:xfrm>
          <a:prstGeom prst="rect">
            <a:avLst/>
          </a:prstGeom>
        </p:spPr>
        <p:txBody>
          <a:bodyPr wrap="square">
            <a:spAutoFit/>
          </a:bodyPr>
          <a:lstStyle/>
          <a:p>
            <a:r>
              <a:rPr lang="en-US" sz="3600" b="1" dirty="0">
                <a:solidFill>
                  <a:schemeClr val="accent2">
                    <a:lumMod val="75000"/>
                  </a:schemeClr>
                </a:solidFill>
              </a:rPr>
              <a:t>Research Methodology</a:t>
            </a:r>
          </a:p>
        </p:txBody>
      </p:sp>
      <p:sp>
        <p:nvSpPr>
          <p:cNvPr id="13" name="Rectangle 12"/>
          <p:cNvSpPr/>
          <p:nvPr/>
        </p:nvSpPr>
        <p:spPr>
          <a:xfrm>
            <a:off x="4781916" y="2841955"/>
            <a:ext cx="7497214" cy="646331"/>
          </a:xfrm>
          <a:prstGeom prst="rect">
            <a:avLst/>
          </a:prstGeom>
        </p:spPr>
        <p:txBody>
          <a:bodyPr wrap="square">
            <a:spAutoFit/>
          </a:bodyPr>
          <a:lstStyle/>
          <a:p>
            <a:r>
              <a:rPr lang="en-US" sz="3600" b="1" dirty="0">
                <a:solidFill>
                  <a:schemeClr val="accent1">
                    <a:lumMod val="75000"/>
                  </a:schemeClr>
                </a:solidFill>
              </a:rPr>
              <a:t>Data Collection</a:t>
            </a:r>
          </a:p>
        </p:txBody>
      </p:sp>
      <p:sp>
        <p:nvSpPr>
          <p:cNvPr id="14" name="Rectangle 13"/>
          <p:cNvSpPr/>
          <p:nvPr/>
        </p:nvSpPr>
        <p:spPr>
          <a:xfrm>
            <a:off x="4781916" y="4415503"/>
            <a:ext cx="7497214" cy="461665"/>
          </a:xfrm>
          <a:prstGeom prst="rect">
            <a:avLst/>
          </a:prstGeom>
        </p:spPr>
        <p:txBody>
          <a:bodyPr wrap="square">
            <a:spAutoFit/>
          </a:bodyPr>
          <a:lstStyle/>
          <a:p>
            <a:r>
              <a:rPr lang="en-US" sz="2400" b="1" dirty="0"/>
              <a:t>Dr. Arti Arya</a:t>
            </a:r>
            <a:endParaRPr lang="en-IN" sz="2400" b="1" dirty="0"/>
          </a:p>
        </p:txBody>
      </p:sp>
      <p:sp>
        <p:nvSpPr>
          <p:cNvPr id="15" name="Rectangle 14"/>
          <p:cNvSpPr/>
          <p:nvPr/>
        </p:nvSpPr>
        <p:spPr>
          <a:xfrm>
            <a:off x="4781916" y="4813108"/>
            <a:ext cx="7497214" cy="461665"/>
          </a:xfrm>
          <a:prstGeom prst="rect">
            <a:avLst/>
          </a:prstGeom>
        </p:spPr>
        <p:txBody>
          <a:bodyPr wrap="square">
            <a:spAutoFit/>
          </a:bodyPr>
          <a:lstStyle/>
          <a:p>
            <a:r>
              <a:rPr lang="en-US" sz="2400" dirty="0"/>
              <a:t>Department of Computer Science and Engineering</a:t>
            </a:r>
            <a:endParaRPr lang="en-IN" sz="2400" dirty="0"/>
          </a:p>
        </p:txBody>
      </p:sp>
      <p:grpSp>
        <p:nvGrpSpPr>
          <p:cNvPr id="20" name="Group 19"/>
          <p:cNvGrpSpPr/>
          <p:nvPr/>
        </p:nvGrpSpPr>
        <p:grpSpPr>
          <a:xfrm>
            <a:off x="313844" y="5489699"/>
            <a:ext cx="1066895" cy="1078155"/>
            <a:chOff x="313844" y="5489699"/>
            <a:chExt cx="1066895" cy="1078155"/>
          </a:xfrm>
          <a:solidFill>
            <a:schemeClr val="accent2">
              <a:lumMod val="75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1" name="Straight Connector 10"/>
          <p:cNvCxnSpPr/>
          <p:nvPr/>
        </p:nvCxnSpPr>
        <p:spPr>
          <a:xfrm flipV="1">
            <a:off x="4781916" y="4112436"/>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5722" y="1606241"/>
            <a:ext cx="2369218" cy="3550188"/>
          </a:xfrm>
          <a:prstGeom prst="rect">
            <a:avLst/>
          </a:prstGeom>
        </p:spPr>
      </p:pic>
      <p:grpSp>
        <p:nvGrpSpPr>
          <p:cNvPr id="16" name="Group 15"/>
          <p:cNvGrpSpPr/>
          <p:nvPr/>
        </p:nvGrpSpPr>
        <p:grpSpPr>
          <a:xfrm rot="10800000">
            <a:off x="10855702" y="266068"/>
            <a:ext cx="1066895" cy="1078155"/>
            <a:chOff x="313844" y="5489699"/>
            <a:chExt cx="1066895" cy="1078155"/>
          </a:xfrm>
          <a:solidFill>
            <a:schemeClr val="accent2">
              <a:lumMod val="75000"/>
            </a:schemeClr>
          </a:solidFill>
        </p:grpSpPr>
        <p:sp>
          <p:nvSpPr>
            <p:cNvPr id="17" name="Rectangle 16"/>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ustomShape 2"/>
          <p:cNvSpPr/>
          <p:nvPr/>
        </p:nvSpPr>
        <p:spPr>
          <a:xfrm>
            <a:off x="460316" y="1247853"/>
            <a:ext cx="9101520" cy="2985480"/>
          </a:xfrm>
          <a:prstGeom prst="rect">
            <a:avLst/>
          </a:prstGeom>
          <a:noFill/>
          <a:ln w="0">
            <a:noFill/>
          </a:ln>
        </p:spPr>
        <p:style>
          <a:lnRef idx="0">
            <a:scrgbClr r="0" g="0" b="0"/>
          </a:lnRef>
          <a:fillRef idx="0">
            <a:scrgbClr r="0" g="0" b="0"/>
          </a:fillRef>
          <a:effectRef idx="0">
            <a:scrgbClr r="0" g="0" b="0"/>
          </a:effectRef>
          <a:fontRef idx="minor"/>
        </p:style>
        <p:txBody>
          <a:bodyPr tIns="91440" bIns="91440">
            <a:spAutoFit/>
          </a:bodyPr>
          <a:lstStyle/>
          <a:p>
            <a:pPr>
              <a:lnSpc>
                <a:spcPct val="100000"/>
              </a:lnSpc>
              <a:tabLst>
                <a:tab pos="0" algn="l"/>
              </a:tabLst>
            </a:pPr>
            <a:r>
              <a:rPr lang="en-IN" sz="2300" b="0" strike="noStrike" spc="-1" dirty="0">
                <a:solidFill>
                  <a:srgbClr val="000000"/>
                </a:solidFill>
                <a:latin typeface="Arial"/>
                <a:ea typeface="Arial"/>
              </a:rPr>
              <a:t>Presentation of Oral Verbal Stimuli and reply in oral verbal responses.</a:t>
            </a:r>
            <a:endParaRPr lang="en-IN" sz="2300" b="0" strike="noStrike" spc="-1" dirty="0">
              <a:latin typeface="Arial"/>
            </a:endParaRPr>
          </a:p>
          <a:p>
            <a:pPr>
              <a:lnSpc>
                <a:spcPct val="100000"/>
              </a:lnSpc>
              <a:tabLst>
                <a:tab pos="0" algn="l"/>
              </a:tabLst>
            </a:pPr>
            <a:endParaRPr lang="en-IN" sz="2300" b="0" strike="noStrike" spc="-1" dirty="0">
              <a:latin typeface="Arial"/>
            </a:endParaRPr>
          </a:p>
          <a:p>
            <a:pPr>
              <a:lnSpc>
                <a:spcPct val="100000"/>
              </a:lnSpc>
              <a:tabLst>
                <a:tab pos="0" algn="l"/>
              </a:tabLst>
            </a:pPr>
            <a:r>
              <a:rPr lang="en-IN" sz="2300" b="0" strike="noStrike" spc="-1" dirty="0">
                <a:solidFill>
                  <a:srgbClr val="000000"/>
                </a:solidFill>
                <a:latin typeface="Arial"/>
                <a:ea typeface="Arial"/>
              </a:rPr>
              <a:t>2 types</a:t>
            </a:r>
            <a:endParaRPr lang="en-IN" sz="2300" b="0" strike="noStrike" spc="-1" dirty="0">
              <a:latin typeface="Arial"/>
            </a:endParaRPr>
          </a:p>
          <a:p>
            <a:pPr marL="457200" indent="-374400">
              <a:lnSpc>
                <a:spcPct val="100000"/>
              </a:lnSpc>
              <a:buClr>
                <a:srgbClr val="000000"/>
              </a:buClr>
              <a:buFont typeface="Arial"/>
              <a:buChar char="●"/>
              <a:tabLst>
                <a:tab pos="0" algn="l"/>
              </a:tabLst>
            </a:pPr>
            <a:r>
              <a:rPr lang="en-IN" sz="2300" b="0" strike="noStrike" spc="-1" dirty="0">
                <a:solidFill>
                  <a:srgbClr val="000000"/>
                </a:solidFill>
                <a:latin typeface="Arial"/>
                <a:ea typeface="Arial"/>
              </a:rPr>
              <a:t>Personal Interview</a:t>
            </a:r>
            <a:endParaRPr lang="en-IN" sz="2300" b="0" strike="noStrike" spc="-1" dirty="0">
              <a:latin typeface="Arial"/>
            </a:endParaRPr>
          </a:p>
          <a:p>
            <a:pPr marL="457200" indent="-374400">
              <a:lnSpc>
                <a:spcPct val="100000"/>
              </a:lnSpc>
              <a:buClr>
                <a:srgbClr val="000000"/>
              </a:buClr>
              <a:buFont typeface="Arial"/>
              <a:buChar char="●"/>
              <a:tabLst>
                <a:tab pos="0" algn="l"/>
              </a:tabLst>
            </a:pPr>
            <a:r>
              <a:rPr lang="en-IN" sz="2300" b="0" strike="noStrike" spc="-1" dirty="0">
                <a:solidFill>
                  <a:srgbClr val="000000"/>
                </a:solidFill>
                <a:latin typeface="Arial"/>
                <a:ea typeface="Arial"/>
              </a:rPr>
              <a:t>Telephonic Interview</a:t>
            </a:r>
            <a:endParaRPr lang="en-IN" sz="2300" b="0" strike="noStrike" spc="-1" dirty="0">
              <a:latin typeface="Arial"/>
            </a:endParaRPr>
          </a:p>
          <a:p>
            <a:pPr>
              <a:lnSpc>
                <a:spcPct val="100000"/>
              </a:lnSpc>
              <a:tabLst>
                <a:tab pos="0" algn="l"/>
              </a:tabLst>
            </a:pPr>
            <a:endParaRPr lang="en-IN" sz="2300" b="0" strike="noStrike" spc="-1" dirty="0">
              <a:latin typeface="Arial"/>
            </a:endParaRPr>
          </a:p>
          <a:p>
            <a:pPr>
              <a:lnSpc>
                <a:spcPct val="100000"/>
              </a:lnSpc>
              <a:tabLst>
                <a:tab pos="0" algn="l"/>
              </a:tabLst>
            </a:pPr>
            <a:endParaRPr lang="en-IN" sz="2300" b="0" strike="noStrike" spc="-1" dirty="0">
              <a:latin typeface="Arial"/>
            </a:endParaRPr>
          </a:p>
        </p:txBody>
      </p:sp>
      <p:cxnSp>
        <p:nvCxnSpPr>
          <p:cNvPr id="4" name="Straight Connector 3">
            <a:extLst>
              <a:ext uri="{FF2B5EF4-FFF2-40B4-BE49-F238E27FC236}">
                <a16:creationId xmlns:a16="http://schemas.microsoft.com/office/drawing/2014/main" id="{9CC3B1FC-35A0-E14B-9D41-92A9BD18CCD2}"/>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logo&#10;&#10;Description automatically generated">
            <a:extLst>
              <a:ext uri="{FF2B5EF4-FFF2-40B4-BE49-F238E27FC236}">
                <a16:creationId xmlns:a16="http://schemas.microsoft.com/office/drawing/2014/main" id="{4553716B-7C96-1D47-BB67-BC427579AB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6" name="Rectangle 5">
            <a:extLst>
              <a:ext uri="{FF2B5EF4-FFF2-40B4-BE49-F238E27FC236}">
                <a16:creationId xmlns:a16="http://schemas.microsoft.com/office/drawing/2014/main" id="{1B2BF86E-2D86-3543-8B05-B087CC6955FE}"/>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Interview Method</a:t>
            </a:r>
          </a:p>
        </p:txBody>
      </p:sp>
      <p:sp>
        <p:nvSpPr>
          <p:cNvPr id="7" name="Rectangle 6">
            <a:extLst>
              <a:ext uri="{FF2B5EF4-FFF2-40B4-BE49-F238E27FC236}">
                <a16:creationId xmlns:a16="http://schemas.microsoft.com/office/drawing/2014/main" id="{C0913AB9-4405-524A-9CBE-17DACFA75BA1}"/>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pic>
        <p:nvPicPr>
          <p:cNvPr id="3" name="Picture 2">
            <a:extLst>
              <a:ext uri="{FF2B5EF4-FFF2-40B4-BE49-F238E27FC236}">
                <a16:creationId xmlns:a16="http://schemas.microsoft.com/office/drawing/2014/main" id="{428EAC6C-1DD1-0142-8333-20E4B2EE3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452" y="2625840"/>
            <a:ext cx="3812538" cy="2158907"/>
          </a:xfrm>
          <a:prstGeom prst="rect">
            <a:avLst/>
          </a:prstGeom>
        </p:spPr>
      </p:pic>
      <p:pic>
        <p:nvPicPr>
          <p:cNvPr id="9" name="Picture 8">
            <a:extLst>
              <a:ext uri="{FF2B5EF4-FFF2-40B4-BE49-F238E27FC236}">
                <a16:creationId xmlns:a16="http://schemas.microsoft.com/office/drawing/2014/main" id="{AA671F2F-B81D-2047-BF60-3F3071CA57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1441" y="4233333"/>
            <a:ext cx="4651454" cy="2429864"/>
          </a:xfrm>
          <a:prstGeom prst="rect">
            <a:avLst/>
          </a:prstGeom>
        </p:spPr>
      </p:pic>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9989B4AB-F4D2-7AFB-B0F7-6A10386957CC}"/>
                  </a:ext>
                </a:extLst>
              </p14:cNvPr>
              <p14:cNvContentPartPr/>
              <p14:nvPr/>
            </p14:nvContentPartPr>
            <p14:xfrm>
              <a:off x="213480" y="1307520"/>
              <a:ext cx="4475160" cy="2063520"/>
            </p14:xfrm>
          </p:contentPart>
        </mc:Choice>
        <mc:Fallback>
          <p:pic>
            <p:nvPicPr>
              <p:cNvPr id="8" name="Ink 7">
                <a:extLst>
                  <a:ext uri="{FF2B5EF4-FFF2-40B4-BE49-F238E27FC236}">
                    <a16:creationId xmlns:a16="http://schemas.microsoft.com/office/drawing/2014/main" id="{9989B4AB-F4D2-7AFB-B0F7-6A10386957CC}"/>
                  </a:ext>
                </a:extLst>
              </p:cNvPr>
              <p:cNvPicPr/>
              <p:nvPr/>
            </p:nvPicPr>
            <p:blipFill>
              <a:blip r:embed="rId6"/>
              <a:stretch>
                <a:fillRect/>
              </a:stretch>
            </p:blipFill>
            <p:spPr>
              <a:xfrm>
                <a:off x="197280" y="1291320"/>
                <a:ext cx="4507560" cy="209592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ustomShape 2"/>
          <p:cNvSpPr/>
          <p:nvPr/>
        </p:nvSpPr>
        <p:spPr>
          <a:xfrm>
            <a:off x="301200" y="1475244"/>
            <a:ext cx="9101520" cy="3686040"/>
          </a:xfrm>
          <a:prstGeom prst="rect">
            <a:avLst/>
          </a:prstGeom>
          <a:noFill/>
          <a:ln w="0">
            <a:noFill/>
          </a:ln>
        </p:spPr>
        <p:style>
          <a:lnRef idx="0">
            <a:scrgbClr r="0" g="0" b="0"/>
          </a:lnRef>
          <a:fillRef idx="0">
            <a:scrgbClr r="0" g="0" b="0"/>
          </a:fillRef>
          <a:effectRef idx="0">
            <a:scrgbClr r="0" g="0" b="0"/>
          </a:effectRef>
          <a:fontRef idx="minor"/>
        </p:style>
        <p:txBody>
          <a:bodyPr tIns="91440" bIns="91440">
            <a:spAutoFit/>
          </a:bodyPr>
          <a:lstStyle/>
          <a:p>
            <a:pPr marL="457200" indent="-374400" algn="just">
              <a:lnSpc>
                <a:spcPct val="100000"/>
              </a:lnSpc>
              <a:buClr>
                <a:srgbClr val="000000"/>
              </a:buClr>
              <a:buFont typeface="Arial"/>
              <a:buChar char="●"/>
            </a:pPr>
            <a:r>
              <a:rPr lang="en-IN" sz="2300" b="0" strike="noStrike" spc="-1" dirty="0">
                <a:solidFill>
                  <a:srgbClr val="000000"/>
                </a:solidFill>
                <a:latin typeface="Arial"/>
                <a:ea typeface="Arial"/>
              </a:rPr>
              <a:t>Requires person as interviewer asking questions generally F2F contact to other person.</a:t>
            </a:r>
            <a:endParaRPr lang="en-IN" sz="2300" b="0" strike="noStrike" spc="-1" dirty="0">
              <a:latin typeface="Arial"/>
            </a:endParaRPr>
          </a:p>
          <a:p>
            <a:pPr marL="457200" indent="-374400" algn="just">
              <a:lnSpc>
                <a:spcPct val="100000"/>
              </a:lnSpc>
              <a:buClr>
                <a:srgbClr val="000000"/>
              </a:buClr>
              <a:buFont typeface="Arial"/>
              <a:buChar char="●"/>
            </a:pPr>
            <a:r>
              <a:rPr lang="en-IN" sz="2300" b="1" strike="noStrike" spc="-1" dirty="0">
                <a:solidFill>
                  <a:srgbClr val="000000"/>
                </a:solidFill>
                <a:latin typeface="Arial"/>
                <a:ea typeface="Arial"/>
              </a:rPr>
              <a:t>Direct Personal Interview </a:t>
            </a:r>
            <a:r>
              <a:rPr lang="en-IN" sz="2300" b="0" strike="noStrike" spc="-1" dirty="0">
                <a:solidFill>
                  <a:srgbClr val="000000"/>
                </a:solidFill>
                <a:latin typeface="Arial"/>
                <a:ea typeface="Arial"/>
              </a:rPr>
              <a:t>: Interviewer must collect info personally from sources concerned.</a:t>
            </a:r>
            <a:endParaRPr lang="en-IN" sz="2300" b="0" strike="noStrike" spc="-1" dirty="0">
              <a:latin typeface="Arial"/>
            </a:endParaRPr>
          </a:p>
          <a:p>
            <a:pPr marL="457200" indent="-374400" algn="just">
              <a:lnSpc>
                <a:spcPct val="100000"/>
              </a:lnSpc>
              <a:buClr>
                <a:srgbClr val="000000"/>
              </a:buClr>
              <a:buFont typeface="Arial"/>
              <a:buChar char="●"/>
            </a:pPr>
            <a:r>
              <a:rPr lang="en-IN" sz="2300" b="0" strike="noStrike" spc="-1" dirty="0">
                <a:solidFill>
                  <a:srgbClr val="000000"/>
                </a:solidFill>
                <a:latin typeface="Arial"/>
                <a:ea typeface="Arial"/>
              </a:rPr>
              <a:t>He has to be on the spot and has to meet people from whom data has to be collected.</a:t>
            </a:r>
            <a:endParaRPr lang="en-IN" sz="2300" b="0" strike="noStrike" spc="-1" dirty="0">
              <a:latin typeface="Arial"/>
            </a:endParaRPr>
          </a:p>
          <a:p>
            <a:pPr marL="457200" indent="-374400" algn="just">
              <a:lnSpc>
                <a:spcPct val="100000"/>
              </a:lnSpc>
              <a:buClr>
                <a:srgbClr val="000000"/>
              </a:buClr>
              <a:buFont typeface="Arial"/>
              <a:buChar char="●"/>
            </a:pPr>
            <a:r>
              <a:rPr lang="en-IN" sz="2300" b="1" strike="noStrike" spc="-1" dirty="0">
                <a:solidFill>
                  <a:srgbClr val="000000"/>
                </a:solidFill>
                <a:latin typeface="Arial"/>
                <a:ea typeface="Arial"/>
              </a:rPr>
              <a:t>Indirect Personal Interview</a:t>
            </a:r>
            <a:r>
              <a:rPr lang="en-IN" sz="2300" b="0" strike="noStrike" spc="-1" dirty="0">
                <a:solidFill>
                  <a:srgbClr val="000000"/>
                </a:solidFill>
                <a:latin typeface="Arial"/>
                <a:ea typeface="Arial"/>
              </a:rPr>
              <a:t> : Interviewer cross examines other person who are supposed to have knowledge about the problem under investigation.</a:t>
            </a:r>
            <a:endParaRPr lang="en-IN" sz="2300" b="0" strike="noStrike" spc="-1" dirty="0">
              <a:latin typeface="Arial"/>
            </a:endParaRPr>
          </a:p>
          <a:p>
            <a:pPr>
              <a:lnSpc>
                <a:spcPct val="100000"/>
              </a:lnSpc>
              <a:tabLst>
                <a:tab pos="0" algn="l"/>
              </a:tabLst>
            </a:pPr>
            <a:endParaRPr lang="en-IN" sz="2300" b="0" strike="noStrike" spc="-1" dirty="0">
              <a:latin typeface="Arial"/>
            </a:endParaRPr>
          </a:p>
        </p:txBody>
      </p:sp>
      <p:cxnSp>
        <p:nvCxnSpPr>
          <p:cNvPr id="4" name="Straight Connector 3">
            <a:extLst>
              <a:ext uri="{FF2B5EF4-FFF2-40B4-BE49-F238E27FC236}">
                <a16:creationId xmlns:a16="http://schemas.microsoft.com/office/drawing/2014/main" id="{4A8ECE37-B7FE-7448-9A57-8AE1464561A9}"/>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logo&#10;&#10;Description automatically generated">
            <a:extLst>
              <a:ext uri="{FF2B5EF4-FFF2-40B4-BE49-F238E27FC236}">
                <a16:creationId xmlns:a16="http://schemas.microsoft.com/office/drawing/2014/main" id="{E017C48A-D07D-3643-A17C-C5CAA01963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6" name="Rectangle 5">
            <a:extLst>
              <a:ext uri="{FF2B5EF4-FFF2-40B4-BE49-F238E27FC236}">
                <a16:creationId xmlns:a16="http://schemas.microsoft.com/office/drawing/2014/main" id="{3ABE9C81-24E8-F040-AE69-DFDDB323CBB4}"/>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Personal Interview Method</a:t>
            </a:r>
          </a:p>
        </p:txBody>
      </p:sp>
      <p:sp>
        <p:nvSpPr>
          <p:cNvPr id="7" name="Rectangle 6">
            <a:extLst>
              <a:ext uri="{FF2B5EF4-FFF2-40B4-BE49-F238E27FC236}">
                <a16:creationId xmlns:a16="http://schemas.microsoft.com/office/drawing/2014/main" id="{C775D528-4E18-7345-95D2-A852B1E405E8}"/>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pic>
        <p:nvPicPr>
          <p:cNvPr id="8" name="Picture 7">
            <a:extLst>
              <a:ext uri="{FF2B5EF4-FFF2-40B4-BE49-F238E27FC236}">
                <a16:creationId xmlns:a16="http://schemas.microsoft.com/office/drawing/2014/main" id="{82EA4020-731C-EC43-8190-849180218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518" y="4491218"/>
            <a:ext cx="3812538" cy="2158907"/>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EEEECB8-33CD-1447-37A4-CABD7EA4B8BF}"/>
                  </a:ext>
                </a:extLst>
              </p14:cNvPr>
              <p14:cNvContentPartPr/>
              <p14:nvPr/>
            </p14:nvContentPartPr>
            <p14:xfrm>
              <a:off x="450360" y="2622240"/>
              <a:ext cx="5926680" cy="2331000"/>
            </p14:xfrm>
          </p:contentPart>
        </mc:Choice>
        <mc:Fallback>
          <p:pic>
            <p:nvPicPr>
              <p:cNvPr id="3" name="Ink 2">
                <a:extLst>
                  <a:ext uri="{FF2B5EF4-FFF2-40B4-BE49-F238E27FC236}">
                    <a16:creationId xmlns:a16="http://schemas.microsoft.com/office/drawing/2014/main" id="{AEEEECB8-33CD-1447-37A4-CABD7EA4B8BF}"/>
                  </a:ext>
                </a:extLst>
              </p:cNvPr>
              <p:cNvPicPr/>
              <p:nvPr/>
            </p:nvPicPr>
            <p:blipFill>
              <a:blip r:embed="rId5"/>
              <a:stretch>
                <a:fillRect/>
              </a:stretch>
            </p:blipFill>
            <p:spPr>
              <a:xfrm>
                <a:off x="434160" y="2606040"/>
                <a:ext cx="5959080" cy="236340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3"/>
          <p:cNvSpPr/>
          <p:nvPr/>
        </p:nvSpPr>
        <p:spPr>
          <a:xfrm>
            <a:off x="315937" y="1213589"/>
            <a:ext cx="11147400" cy="5355312"/>
          </a:xfrm>
          <a:prstGeom prst="rect">
            <a:avLst/>
          </a:prstGeom>
          <a:noFill/>
          <a:ln w="0">
            <a:noFill/>
          </a:ln>
        </p:spPr>
        <p:style>
          <a:lnRef idx="0">
            <a:scrgbClr r="0" g="0" b="0"/>
          </a:lnRef>
          <a:fillRef idx="0">
            <a:scrgbClr r="0" g="0" b="0"/>
          </a:fillRef>
          <a:effectRef idx="0">
            <a:scrgbClr r="0" g="0" b="0"/>
          </a:effectRef>
          <a:fontRef idx="minor"/>
        </p:style>
        <p:txBody>
          <a:bodyPr tIns="91440" bIns="91440">
            <a:spAutoFit/>
          </a:bodyPr>
          <a:lstStyle/>
          <a:p>
            <a:pPr marL="342900" indent="-342900">
              <a:lnSpc>
                <a:spcPct val="100000"/>
              </a:lnSpc>
              <a:buFont typeface="Arial" panose="020B0604020202020204" pitchFamily="34" charset="0"/>
              <a:buChar char="•"/>
              <a:tabLst>
                <a:tab pos="0" algn="l"/>
              </a:tabLst>
            </a:pPr>
            <a:r>
              <a:rPr lang="en-IN" sz="2400" b="1" strike="noStrike" spc="-1" dirty="0">
                <a:solidFill>
                  <a:srgbClr val="000000"/>
                </a:solidFill>
                <a:ea typeface="Arial"/>
              </a:rPr>
              <a:t>Structured Interview:</a:t>
            </a:r>
            <a:endParaRPr lang="en-IN" sz="2400" b="0" strike="noStrike" spc="-1" dirty="0"/>
          </a:p>
          <a:p>
            <a:pPr marL="457200" indent="-342720">
              <a:lnSpc>
                <a:spcPct val="100000"/>
              </a:lnSpc>
              <a:buClr>
                <a:srgbClr val="000000"/>
              </a:buClr>
              <a:buFont typeface="Arial"/>
              <a:buChar char="●"/>
              <a:tabLst>
                <a:tab pos="0" algn="l"/>
              </a:tabLst>
            </a:pPr>
            <a:r>
              <a:rPr lang="en-IN" sz="2400" b="0" strike="noStrike" spc="-1" dirty="0">
                <a:solidFill>
                  <a:srgbClr val="000000"/>
                </a:solidFill>
                <a:ea typeface="Arial"/>
              </a:rPr>
              <a:t>Method of collecting information through personal interview usually done is structured way.</a:t>
            </a:r>
            <a:endParaRPr lang="en-IN" sz="2400" b="0" strike="noStrike" spc="-1" dirty="0"/>
          </a:p>
          <a:p>
            <a:pPr marL="457200" indent="-342720">
              <a:lnSpc>
                <a:spcPct val="100000"/>
              </a:lnSpc>
              <a:buClr>
                <a:srgbClr val="000000"/>
              </a:buClr>
              <a:buFont typeface="Arial"/>
              <a:buChar char="●"/>
              <a:tabLst>
                <a:tab pos="0" algn="l"/>
              </a:tabLst>
            </a:pPr>
            <a:r>
              <a:rPr lang="en-IN" sz="2400" b="0" strike="noStrike" spc="-1" dirty="0">
                <a:solidFill>
                  <a:srgbClr val="FD31FE"/>
                </a:solidFill>
                <a:ea typeface="Arial"/>
              </a:rPr>
              <a:t>Predetermined set of questions.</a:t>
            </a:r>
            <a:endParaRPr lang="en-IN" sz="2400" b="0" strike="noStrike" spc="-1" dirty="0">
              <a:solidFill>
                <a:srgbClr val="FD31FE"/>
              </a:solidFill>
            </a:endParaRPr>
          </a:p>
          <a:p>
            <a:pPr marL="457200" indent="-342720">
              <a:lnSpc>
                <a:spcPct val="100000"/>
              </a:lnSpc>
              <a:buClr>
                <a:srgbClr val="000000"/>
              </a:buClr>
              <a:buFont typeface="Arial"/>
              <a:buChar char="●"/>
              <a:tabLst>
                <a:tab pos="0" algn="l"/>
              </a:tabLst>
            </a:pPr>
            <a:r>
              <a:rPr lang="en-IN" sz="2400" b="0" strike="noStrike" spc="-1" dirty="0">
                <a:solidFill>
                  <a:srgbClr val="000000"/>
                </a:solidFill>
                <a:ea typeface="Arial"/>
              </a:rPr>
              <a:t>Rigid procedure </a:t>
            </a:r>
            <a:r>
              <a:rPr lang="en-IN" sz="2400" b="0" strike="noStrike" spc="-1" dirty="0">
                <a:solidFill>
                  <a:srgbClr val="FD31FE"/>
                </a:solidFill>
                <a:ea typeface="Arial"/>
              </a:rPr>
              <a:t>asking the questions in form and order prescribed</a:t>
            </a:r>
            <a:r>
              <a:rPr lang="en-IN" sz="2400" b="0" strike="noStrike" spc="-1" dirty="0">
                <a:solidFill>
                  <a:srgbClr val="000000"/>
                </a:solidFill>
                <a:ea typeface="Arial"/>
              </a:rPr>
              <a:t>.</a:t>
            </a:r>
            <a:endParaRPr lang="en-IN" sz="2400" b="0" strike="noStrike" spc="-1" dirty="0"/>
          </a:p>
          <a:p>
            <a:pPr>
              <a:lnSpc>
                <a:spcPct val="100000"/>
              </a:lnSpc>
              <a:tabLst>
                <a:tab pos="0" algn="l"/>
              </a:tabLst>
            </a:pPr>
            <a:endParaRPr lang="en-IN" sz="2400" b="0" strike="noStrike" spc="-1" dirty="0"/>
          </a:p>
          <a:p>
            <a:pPr marL="342900" indent="-342900">
              <a:lnSpc>
                <a:spcPct val="100000"/>
              </a:lnSpc>
              <a:buFont typeface="Arial" panose="020B0604020202020204" pitchFamily="34" charset="0"/>
              <a:buChar char="•"/>
              <a:tabLst>
                <a:tab pos="0" algn="l"/>
              </a:tabLst>
            </a:pPr>
            <a:r>
              <a:rPr lang="en-IN" sz="2400" b="1" strike="noStrike" spc="-1" dirty="0">
                <a:solidFill>
                  <a:srgbClr val="000000"/>
                </a:solidFill>
                <a:ea typeface="Arial"/>
              </a:rPr>
              <a:t>Unstructured Interview</a:t>
            </a:r>
            <a:endParaRPr lang="en-IN" sz="2400" b="0" strike="noStrike" spc="-1" dirty="0"/>
          </a:p>
          <a:p>
            <a:pPr marL="457200" indent="-342720">
              <a:lnSpc>
                <a:spcPct val="100000"/>
              </a:lnSpc>
              <a:buClr>
                <a:srgbClr val="000000"/>
              </a:buClr>
              <a:buFont typeface="Arial"/>
              <a:buChar char="●"/>
              <a:tabLst>
                <a:tab pos="0" algn="l"/>
              </a:tabLst>
            </a:pPr>
            <a:r>
              <a:rPr lang="en-IN" sz="2400" b="0" strike="noStrike" spc="-1" dirty="0">
                <a:solidFill>
                  <a:srgbClr val="000000"/>
                </a:solidFill>
                <a:ea typeface="Arial"/>
              </a:rPr>
              <a:t>Flexibility approach of questioning.</a:t>
            </a:r>
            <a:endParaRPr lang="en-IN" sz="2400" b="0" strike="noStrike" spc="-1" dirty="0"/>
          </a:p>
          <a:p>
            <a:pPr marL="457200" indent="-342720">
              <a:lnSpc>
                <a:spcPct val="100000"/>
              </a:lnSpc>
              <a:buClr>
                <a:srgbClr val="000000"/>
              </a:buClr>
              <a:buFont typeface="Arial"/>
              <a:buChar char="●"/>
              <a:tabLst>
                <a:tab pos="0" algn="l"/>
              </a:tabLst>
            </a:pPr>
            <a:r>
              <a:rPr lang="en-IN" sz="2400" b="0" strike="noStrike" spc="-1" dirty="0">
                <a:solidFill>
                  <a:srgbClr val="000000"/>
                </a:solidFill>
                <a:ea typeface="Arial"/>
              </a:rPr>
              <a:t>Do not follow predetermined questions and standards</a:t>
            </a:r>
            <a:endParaRPr lang="en-IN" sz="2400" b="0" strike="noStrike" spc="-1" dirty="0"/>
          </a:p>
          <a:p>
            <a:pPr marL="457200" indent="-342720">
              <a:lnSpc>
                <a:spcPct val="100000"/>
              </a:lnSpc>
              <a:buClr>
                <a:srgbClr val="000000"/>
              </a:buClr>
              <a:buFont typeface="Arial"/>
              <a:buChar char="●"/>
              <a:tabLst>
                <a:tab pos="0" algn="l"/>
              </a:tabLst>
            </a:pPr>
            <a:r>
              <a:rPr lang="en-IN" sz="2400" b="0" strike="noStrike" spc="-1" dirty="0">
                <a:solidFill>
                  <a:srgbClr val="000000"/>
                </a:solidFill>
                <a:ea typeface="Arial"/>
              </a:rPr>
              <a:t>Interviewer allowed much greater freedom to ask, ask supplementary questions, omit certain questions.</a:t>
            </a:r>
            <a:endParaRPr lang="en-IN" sz="2400" b="0" strike="noStrike" spc="-1" dirty="0"/>
          </a:p>
          <a:p>
            <a:pPr marL="457200" indent="-342720">
              <a:lnSpc>
                <a:spcPct val="100000"/>
              </a:lnSpc>
              <a:buClr>
                <a:srgbClr val="000000"/>
              </a:buClr>
              <a:buFont typeface="Arial"/>
              <a:buChar char="●"/>
              <a:tabLst>
                <a:tab pos="0" algn="l"/>
              </a:tabLst>
            </a:pPr>
            <a:r>
              <a:rPr lang="en-IN" sz="2400" b="0" strike="noStrike" spc="-1" dirty="0">
                <a:solidFill>
                  <a:srgbClr val="000000"/>
                </a:solidFill>
                <a:ea typeface="Arial"/>
              </a:rPr>
              <a:t>He </a:t>
            </a:r>
            <a:r>
              <a:rPr lang="en-IN" sz="2400" b="0" strike="noStrike" spc="-1" dirty="0">
                <a:solidFill>
                  <a:srgbClr val="FD31FE"/>
                </a:solidFill>
                <a:ea typeface="Arial"/>
              </a:rPr>
              <a:t>may change sequence of questions</a:t>
            </a:r>
            <a:endParaRPr lang="en-IN" sz="2400" b="0" strike="noStrike" spc="-1" dirty="0">
              <a:solidFill>
                <a:srgbClr val="FD31FE"/>
              </a:solidFill>
            </a:endParaRPr>
          </a:p>
          <a:p>
            <a:pPr marL="457200">
              <a:lnSpc>
                <a:spcPct val="100000"/>
              </a:lnSpc>
              <a:tabLst>
                <a:tab pos="0" algn="l"/>
              </a:tabLst>
            </a:pPr>
            <a:endParaRPr lang="en-IN" sz="2400" b="0" strike="noStrike" spc="-1" dirty="0"/>
          </a:p>
          <a:p>
            <a:pPr>
              <a:lnSpc>
                <a:spcPct val="100000"/>
              </a:lnSpc>
              <a:tabLst>
                <a:tab pos="0" algn="l"/>
              </a:tabLst>
            </a:pPr>
            <a:endParaRPr lang="en-IN" sz="2400" b="0" strike="noStrike" spc="-1" dirty="0"/>
          </a:p>
        </p:txBody>
      </p:sp>
      <p:cxnSp>
        <p:nvCxnSpPr>
          <p:cNvPr id="5" name="Straight Connector 4">
            <a:extLst>
              <a:ext uri="{FF2B5EF4-FFF2-40B4-BE49-F238E27FC236}">
                <a16:creationId xmlns:a16="http://schemas.microsoft.com/office/drawing/2014/main" id="{FA2E8746-B671-A847-90E2-1CA890A35EA9}"/>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ABF3DA7C-0B34-ED49-95EC-4FC490477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7E53AB07-29F7-4D4B-A2B2-0BC857453C86}"/>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Personal Interview Method</a:t>
            </a:r>
          </a:p>
        </p:txBody>
      </p:sp>
      <p:sp>
        <p:nvSpPr>
          <p:cNvPr id="8" name="Rectangle 7">
            <a:extLst>
              <a:ext uri="{FF2B5EF4-FFF2-40B4-BE49-F238E27FC236}">
                <a16:creationId xmlns:a16="http://schemas.microsoft.com/office/drawing/2014/main" id="{01B8094F-3CDD-1B46-9C32-0BD16E3713D8}"/>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003FF17D-C825-6056-04D4-DEB7AF2F7B73}"/>
                  </a:ext>
                </a:extLst>
              </p14:cNvPr>
              <p14:cNvContentPartPr/>
              <p14:nvPr/>
            </p14:nvContentPartPr>
            <p14:xfrm>
              <a:off x="542880" y="1111680"/>
              <a:ext cx="8387280" cy="4746600"/>
            </p14:xfrm>
          </p:contentPart>
        </mc:Choice>
        <mc:Fallback>
          <p:pic>
            <p:nvPicPr>
              <p:cNvPr id="3" name="Ink 2">
                <a:extLst>
                  <a:ext uri="{FF2B5EF4-FFF2-40B4-BE49-F238E27FC236}">
                    <a16:creationId xmlns:a16="http://schemas.microsoft.com/office/drawing/2014/main" id="{003FF17D-C825-6056-04D4-DEB7AF2F7B73}"/>
                  </a:ext>
                </a:extLst>
              </p:cNvPr>
              <p:cNvPicPr/>
              <p:nvPr/>
            </p:nvPicPr>
            <p:blipFill>
              <a:blip r:embed="rId4"/>
              <a:stretch>
                <a:fillRect/>
              </a:stretch>
            </p:blipFill>
            <p:spPr>
              <a:xfrm>
                <a:off x="526680" y="1095480"/>
                <a:ext cx="8419680" cy="477900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3"/>
          <p:cNvSpPr/>
          <p:nvPr/>
        </p:nvSpPr>
        <p:spPr>
          <a:xfrm>
            <a:off x="460316" y="900768"/>
            <a:ext cx="8300052" cy="4247317"/>
          </a:xfrm>
          <a:prstGeom prst="rect">
            <a:avLst/>
          </a:prstGeom>
          <a:noFill/>
          <a:ln w="0">
            <a:noFill/>
          </a:ln>
        </p:spPr>
        <p:style>
          <a:lnRef idx="0">
            <a:scrgbClr r="0" g="0" b="0"/>
          </a:lnRef>
          <a:fillRef idx="0">
            <a:scrgbClr r="0" g="0" b="0"/>
          </a:fillRef>
          <a:effectRef idx="0">
            <a:scrgbClr r="0" g="0" b="0"/>
          </a:effectRef>
          <a:fontRef idx="minor"/>
        </p:style>
        <p:txBody>
          <a:bodyPr wrap="square" tIns="91440" bIns="91440">
            <a:spAutoFit/>
          </a:bodyPr>
          <a:lstStyle/>
          <a:p>
            <a:pPr marL="457200">
              <a:lnSpc>
                <a:spcPct val="100000"/>
              </a:lnSpc>
              <a:tabLst>
                <a:tab pos="0" algn="l"/>
              </a:tabLst>
            </a:pPr>
            <a:endParaRPr lang="en-IN" sz="2400" b="0" strike="noStrike" spc="-1" dirty="0"/>
          </a:p>
          <a:p>
            <a:pPr marL="342900" indent="-342900">
              <a:lnSpc>
                <a:spcPct val="100000"/>
              </a:lnSpc>
              <a:buFont typeface="Arial" panose="020B0604020202020204" pitchFamily="34" charset="0"/>
              <a:buChar char="•"/>
              <a:tabLst>
                <a:tab pos="0" algn="l"/>
              </a:tabLst>
            </a:pPr>
            <a:r>
              <a:rPr lang="en-IN" sz="2400" b="1" strike="noStrike" spc="-1" dirty="0">
                <a:solidFill>
                  <a:srgbClr val="000000"/>
                </a:solidFill>
                <a:ea typeface="Arial"/>
              </a:rPr>
              <a:t>Focused Interview: </a:t>
            </a:r>
          </a:p>
          <a:p>
            <a:pPr marL="800100" lvl="1" indent="-342900">
              <a:buFont typeface="Arial" panose="020B0604020202020204" pitchFamily="34" charset="0"/>
              <a:buChar char="•"/>
              <a:tabLst>
                <a:tab pos="0" algn="l"/>
              </a:tabLst>
            </a:pPr>
            <a:r>
              <a:rPr lang="en-IN" sz="2400" spc="-1" dirty="0">
                <a:solidFill>
                  <a:srgbClr val="000000"/>
                </a:solidFill>
              </a:rPr>
              <a:t>The attention of the interviewer is focussed on the experience of respondent</a:t>
            </a:r>
            <a:r>
              <a:rPr lang="en-IN" sz="2400" b="1" spc="-1" dirty="0">
                <a:solidFill>
                  <a:srgbClr val="000000"/>
                </a:solidFill>
              </a:rPr>
              <a:t>.</a:t>
            </a:r>
          </a:p>
          <a:p>
            <a:pPr marL="800100" lvl="1" indent="-342900">
              <a:buFont typeface="Arial" panose="020B0604020202020204" pitchFamily="34" charset="0"/>
              <a:buChar char="•"/>
              <a:tabLst>
                <a:tab pos="0" algn="l"/>
              </a:tabLst>
            </a:pPr>
            <a:endParaRPr lang="en-IN" sz="2400" b="0" strike="noStrike" spc="-1" dirty="0"/>
          </a:p>
          <a:p>
            <a:pPr marL="342900" indent="-342900">
              <a:lnSpc>
                <a:spcPct val="100000"/>
              </a:lnSpc>
              <a:buFont typeface="Arial" panose="020B0604020202020204" pitchFamily="34" charset="0"/>
              <a:buChar char="•"/>
              <a:tabLst>
                <a:tab pos="0" algn="l"/>
              </a:tabLst>
            </a:pPr>
            <a:r>
              <a:rPr lang="en-IN" sz="2400" b="1" strike="noStrike" spc="-1" dirty="0">
                <a:solidFill>
                  <a:srgbClr val="000000"/>
                </a:solidFill>
                <a:ea typeface="Arial"/>
              </a:rPr>
              <a:t>Clinical Interview:</a:t>
            </a:r>
          </a:p>
          <a:p>
            <a:pPr marL="800100" lvl="1" indent="-342900">
              <a:buFont typeface="Arial" panose="020B0604020202020204" pitchFamily="34" charset="0"/>
              <a:buChar char="•"/>
              <a:tabLst>
                <a:tab pos="0" algn="l"/>
              </a:tabLst>
            </a:pPr>
            <a:r>
              <a:rPr lang="en-IN" sz="2400" spc="-1" dirty="0">
                <a:solidFill>
                  <a:srgbClr val="000000"/>
                </a:solidFill>
              </a:rPr>
              <a:t>It is based on the respondent’s course of life experiences.</a:t>
            </a:r>
          </a:p>
          <a:p>
            <a:pPr lvl="1">
              <a:tabLst>
                <a:tab pos="0" algn="l"/>
              </a:tabLst>
            </a:pPr>
            <a:endParaRPr lang="en-IN" sz="2400" strike="noStrike" spc="-1" dirty="0"/>
          </a:p>
          <a:p>
            <a:pPr marL="342900" indent="-342900">
              <a:buFont typeface="Arial" panose="020B0604020202020204" pitchFamily="34" charset="0"/>
              <a:buChar char="•"/>
              <a:tabLst>
                <a:tab pos="0" algn="l"/>
              </a:tabLst>
            </a:pPr>
            <a:r>
              <a:rPr lang="en-IN" sz="2400" b="1" strike="noStrike" spc="-1" dirty="0">
                <a:solidFill>
                  <a:srgbClr val="000000"/>
                </a:solidFill>
                <a:ea typeface="Arial"/>
              </a:rPr>
              <a:t>Non Directive Interview:	</a:t>
            </a:r>
          </a:p>
          <a:p>
            <a:pPr marL="800100" lvl="1" indent="-342900">
              <a:buFont typeface="Arial" panose="020B0604020202020204" pitchFamily="34" charset="0"/>
              <a:buChar char="•"/>
              <a:tabLst>
                <a:tab pos="0" algn="l"/>
              </a:tabLst>
            </a:pPr>
            <a:r>
              <a:rPr lang="en-IN" sz="2400" strike="noStrike" spc="-1" dirty="0">
                <a:solidFill>
                  <a:srgbClr val="000000"/>
                </a:solidFill>
                <a:ea typeface="Arial"/>
              </a:rPr>
              <a:t>encourage respondent to talk more.</a:t>
            </a:r>
            <a:endParaRPr lang="en-IN" sz="2400" strike="noStrike" spc="-1" dirty="0"/>
          </a:p>
          <a:p>
            <a:pPr marL="800100" lvl="1" indent="-342900">
              <a:buFont typeface="Arial" panose="020B0604020202020204" pitchFamily="34" charset="0"/>
              <a:buChar char="•"/>
              <a:tabLst>
                <a:tab pos="0" algn="l"/>
              </a:tabLst>
            </a:pPr>
            <a:endParaRPr lang="en-IN" sz="2400" b="0" strike="noStrike" spc="-1" dirty="0"/>
          </a:p>
        </p:txBody>
      </p:sp>
      <p:cxnSp>
        <p:nvCxnSpPr>
          <p:cNvPr id="5" name="Straight Connector 4">
            <a:extLst>
              <a:ext uri="{FF2B5EF4-FFF2-40B4-BE49-F238E27FC236}">
                <a16:creationId xmlns:a16="http://schemas.microsoft.com/office/drawing/2014/main" id="{FA2E8746-B671-A847-90E2-1CA890A35EA9}"/>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ABF3DA7C-0B34-ED49-95EC-4FC490477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7E53AB07-29F7-4D4B-A2B2-0BC857453C86}"/>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Personal Interview Method</a:t>
            </a:r>
          </a:p>
        </p:txBody>
      </p:sp>
      <p:sp>
        <p:nvSpPr>
          <p:cNvPr id="8" name="Rectangle 7">
            <a:extLst>
              <a:ext uri="{FF2B5EF4-FFF2-40B4-BE49-F238E27FC236}">
                <a16:creationId xmlns:a16="http://schemas.microsoft.com/office/drawing/2014/main" id="{01B8094F-3CDD-1B46-9C32-0BD16E3713D8}"/>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2EBA377-7AF5-1EB0-5B62-9B21B90558E7}"/>
                  </a:ext>
                </a:extLst>
              </p14:cNvPr>
              <p14:cNvContentPartPr/>
              <p14:nvPr/>
            </p14:nvContentPartPr>
            <p14:xfrm>
              <a:off x="246960" y="1050840"/>
              <a:ext cx="8615160" cy="4131360"/>
            </p14:xfrm>
          </p:contentPart>
        </mc:Choice>
        <mc:Fallback>
          <p:pic>
            <p:nvPicPr>
              <p:cNvPr id="2" name="Ink 1">
                <a:extLst>
                  <a:ext uri="{FF2B5EF4-FFF2-40B4-BE49-F238E27FC236}">
                    <a16:creationId xmlns:a16="http://schemas.microsoft.com/office/drawing/2014/main" id="{72EBA377-7AF5-1EB0-5B62-9B21B90558E7}"/>
                  </a:ext>
                </a:extLst>
              </p:cNvPr>
              <p:cNvPicPr/>
              <p:nvPr/>
            </p:nvPicPr>
            <p:blipFill>
              <a:blip r:embed="rId4"/>
              <a:stretch>
                <a:fillRect/>
              </a:stretch>
            </p:blipFill>
            <p:spPr>
              <a:xfrm>
                <a:off x="230760" y="1034640"/>
                <a:ext cx="8647560" cy="4163760"/>
              </a:xfrm>
              <a:prstGeom prst="rect">
                <a:avLst/>
              </a:prstGeom>
            </p:spPr>
          </p:pic>
        </mc:Fallback>
      </mc:AlternateContent>
    </p:spTree>
    <p:extLst>
      <p:ext uri="{BB962C8B-B14F-4D97-AF65-F5344CB8AC3E}">
        <p14:creationId xmlns:p14="http://schemas.microsoft.com/office/powerpoint/2010/main" val="1648456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2"/>
          <p:cNvSpPr/>
          <p:nvPr/>
        </p:nvSpPr>
        <p:spPr>
          <a:xfrm>
            <a:off x="460316" y="1475244"/>
            <a:ext cx="9101520" cy="4278094"/>
          </a:xfrm>
          <a:prstGeom prst="rect">
            <a:avLst/>
          </a:prstGeom>
          <a:noFill/>
          <a:ln w="0">
            <a:noFill/>
          </a:ln>
        </p:spPr>
        <p:style>
          <a:lnRef idx="0">
            <a:scrgbClr r="0" g="0" b="0"/>
          </a:lnRef>
          <a:fillRef idx="0">
            <a:scrgbClr r="0" g="0" b="0"/>
          </a:fillRef>
          <a:effectRef idx="0">
            <a:scrgbClr r="0" g="0" b="0"/>
          </a:effectRef>
          <a:fontRef idx="minor"/>
        </p:style>
        <p:txBody>
          <a:bodyPr tIns="91440" bIns="91440">
            <a:spAutoFit/>
          </a:bodyPr>
          <a:lstStyle/>
          <a:p>
            <a:pPr marL="457200" indent="-393480">
              <a:lnSpc>
                <a:spcPct val="100000"/>
              </a:lnSpc>
              <a:buClr>
                <a:srgbClr val="000000"/>
              </a:buClr>
              <a:buFont typeface="Arial"/>
              <a:buChar char="●"/>
            </a:pPr>
            <a:r>
              <a:rPr lang="en-IN" sz="2400" b="0" strike="noStrike" spc="-1" dirty="0">
                <a:solidFill>
                  <a:srgbClr val="000000"/>
                </a:solidFill>
                <a:ea typeface="Arial"/>
              </a:rPr>
              <a:t>More information in greater depth.</a:t>
            </a:r>
            <a:endParaRPr lang="en-IN" sz="2400" b="0" strike="noStrike" spc="-1" dirty="0"/>
          </a:p>
          <a:p>
            <a:pPr marL="457200" indent="-393480">
              <a:lnSpc>
                <a:spcPct val="100000"/>
              </a:lnSpc>
              <a:buClr>
                <a:srgbClr val="000000"/>
              </a:buClr>
              <a:buFont typeface="Arial"/>
              <a:buChar char="●"/>
            </a:pPr>
            <a:r>
              <a:rPr lang="en-IN" sz="2400" b="0" strike="noStrike" spc="-1" dirty="0">
                <a:solidFill>
                  <a:srgbClr val="000000"/>
                </a:solidFill>
                <a:ea typeface="Arial"/>
              </a:rPr>
              <a:t>Greater flexibility to restructure questions.</a:t>
            </a:r>
            <a:endParaRPr lang="en-IN" sz="2400" b="0" strike="noStrike" spc="-1" dirty="0"/>
          </a:p>
          <a:p>
            <a:pPr marL="457200" indent="-393480">
              <a:lnSpc>
                <a:spcPct val="100000"/>
              </a:lnSpc>
              <a:buClr>
                <a:srgbClr val="000000"/>
              </a:buClr>
              <a:buFont typeface="Arial"/>
              <a:buChar char="●"/>
            </a:pPr>
            <a:r>
              <a:rPr lang="en-IN" sz="2400" b="0" strike="noStrike" spc="-1" dirty="0">
                <a:solidFill>
                  <a:srgbClr val="000000"/>
                </a:solidFill>
                <a:ea typeface="Arial"/>
              </a:rPr>
              <a:t>Observation – applied to recording verbal answers</a:t>
            </a:r>
            <a:endParaRPr lang="en-IN" sz="2400" b="0" strike="noStrike" spc="-1" dirty="0"/>
          </a:p>
          <a:p>
            <a:pPr marL="457200" indent="-393480">
              <a:lnSpc>
                <a:spcPct val="100000"/>
              </a:lnSpc>
              <a:buClr>
                <a:srgbClr val="000000"/>
              </a:buClr>
              <a:buFont typeface="Arial"/>
              <a:buChar char="●"/>
            </a:pPr>
            <a:r>
              <a:rPr lang="en-IN" sz="2400" b="0" strike="noStrike" spc="-1" dirty="0">
                <a:solidFill>
                  <a:srgbClr val="000000"/>
                </a:solidFill>
                <a:ea typeface="Arial"/>
              </a:rPr>
              <a:t>Personal information can be easily obtained.</a:t>
            </a:r>
            <a:endParaRPr lang="en-IN" sz="2400" b="0" strike="noStrike" spc="-1" dirty="0"/>
          </a:p>
          <a:p>
            <a:pPr marL="457200" indent="-393480">
              <a:lnSpc>
                <a:spcPct val="100000"/>
              </a:lnSpc>
              <a:buClr>
                <a:srgbClr val="000000"/>
              </a:buClr>
              <a:buFont typeface="Arial"/>
              <a:buChar char="●"/>
            </a:pPr>
            <a:r>
              <a:rPr lang="en-IN" sz="2400" b="0" strike="noStrike" spc="-1" dirty="0">
                <a:solidFill>
                  <a:srgbClr val="000000"/>
                </a:solidFill>
                <a:ea typeface="Arial"/>
              </a:rPr>
              <a:t>Low non response.</a:t>
            </a:r>
            <a:endParaRPr lang="en-IN" sz="2400" b="0" strike="noStrike" spc="-1" dirty="0"/>
          </a:p>
          <a:p>
            <a:pPr marL="457200" indent="-393480">
              <a:lnSpc>
                <a:spcPct val="100000"/>
              </a:lnSpc>
              <a:buClr>
                <a:srgbClr val="000000"/>
              </a:buClr>
              <a:buFont typeface="Arial"/>
              <a:buChar char="●"/>
            </a:pPr>
            <a:r>
              <a:rPr lang="en-IN" sz="2400" b="0" strike="noStrike" spc="-1" dirty="0">
                <a:solidFill>
                  <a:srgbClr val="000000"/>
                </a:solidFill>
                <a:ea typeface="Arial"/>
              </a:rPr>
              <a:t>Interviewer can easily control which person will answer the questions.</a:t>
            </a:r>
            <a:endParaRPr lang="en-IN" sz="2400" b="0" strike="noStrike" spc="-1" dirty="0"/>
          </a:p>
          <a:p>
            <a:pPr marL="457200" indent="-393480">
              <a:lnSpc>
                <a:spcPct val="100000"/>
              </a:lnSpc>
              <a:buClr>
                <a:srgbClr val="000000"/>
              </a:buClr>
              <a:buFont typeface="Arial"/>
              <a:buChar char="●"/>
            </a:pPr>
            <a:r>
              <a:rPr lang="en-IN" sz="2400" b="0" strike="noStrike" spc="-1" dirty="0">
                <a:solidFill>
                  <a:srgbClr val="000000"/>
                </a:solidFill>
                <a:ea typeface="Arial"/>
              </a:rPr>
              <a:t>Language of the interview can be adopted easily, misinterpretations concerning questions can be avoided.</a:t>
            </a:r>
          </a:p>
          <a:p>
            <a:pPr marL="457200" indent="-393480">
              <a:lnSpc>
                <a:spcPct val="100000"/>
              </a:lnSpc>
              <a:buClr>
                <a:srgbClr val="000000"/>
              </a:buClr>
              <a:buFont typeface="Arial"/>
              <a:buChar char="●"/>
            </a:pPr>
            <a:r>
              <a:rPr lang="en-IN" sz="2400" spc="-1" dirty="0">
                <a:solidFill>
                  <a:srgbClr val="000000"/>
                </a:solidFill>
              </a:rPr>
              <a:t>There are some more merits.</a:t>
            </a:r>
            <a:endParaRPr lang="en-IN" sz="2400" b="0" strike="noStrike" spc="-1" dirty="0"/>
          </a:p>
          <a:p>
            <a:pPr>
              <a:lnSpc>
                <a:spcPct val="100000"/>
              </a:lnSpc>
              <a:tabLst>
                <a:tab pos="0" algn="l"/>
              </a:tabLst>
            </a:pPr>
            <a:endParaRPr lang="en-IN" sz="2600" b="0" strike="noStrike" spc="-1" dirty="0">
              <a:latin typeface="Arial"/>
            </a:endParaRPr>
          </a:p>
        </p:txBody>
      </p:sp>
      <p:cxnSp>
        <p:nvCxnSpPr>
          <p:cNvPr id="4" name="Straight Connector 3">
            <a:extLst>
              <a:ext uri="{FF2B5EF4-FFF2-40B4-BE49-F238E27FC236}">
                <a16:creationId xmlns:a16="http://schemas.microsoft.com/office/drawing/2014/main" id="{0D197099-E320-3F4B-8FAE-7EFDA49C6EEF}"/>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logo&#10;&#10;Description automatically generated">
            <a:extLst>
              <a:ext uri="{FF2B5EF4-FFF2-40B4-BE49-F238E27FC236}">
                <a16:creationId xmlns:a16="http://schemas.microsoft.com/office/drawing/2014/main" id="{46210726-67AC-B842-975C-D2449C1ECC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6" name="Rectangle 5">
            <a:extLst>
              <a:ext uri="{FF2B5EF4-FFF2-40B4-BE49-F238E27FC236}">
                <a16:creationId xmlns:a16="http://schemas.microsoft.com/office/drawing/2014/main" id="{07459B1B-D2F2-EE4B-AA73-F9F8E9CB74A5}"/>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Merits of Interview Method</a:t>
            </a:r>
          </a:p>
        </p:txBody>
      </p:sp>
      <p:sp>
        <p:nvSpPr>
          <p:cNvPr id="7" name="Rectangle 6">
            <a:extLst>
              <a:ext uri="{FF2B5EF4-FFF2-40B4-BE49-F238E27FC236}">
                <a16:creationId xmlns:a16="http://schemas.microsoft.com/office/drawing/2014/main" id="{F5B70F6D-6468-C541-91C3-ECEA7B3D8AF1}"/>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781B2FA-07B6-AA2B-7C07-5860CC59FD40}"/>
                  </a:ext>
                </a:extLst>
              </p14:cNvPr>
              <p14:cNvContentPartPr/>
              <p14:nvPr/>
            </p14:nvContentPartPr>
            <p14:xfrm>
              <a:off x="1179720" y="1506960"/>
              <a:ext cx="8190720" cy="3175560"/>
            </p14:xfrm>
          </p:contentPart>
        </mc:Choice>
        <mc:Fallback>
          <p:pic>
            <p:nvPicPr>
              <p:cNvPr id="3" name="Ink 2">
                <a:extLst>
                  <a:ext uri="{FF2B5EF4-FFF2-40B4-BE49-F238E27FC236}">
                    <a16:creationId xmlns:a16="http://schemas.microsoft.com/office/drawing/2014/main" id="{E781B2FA-07B6-AA2B-7C07-5860CC59FD40}"/>
                  </a:ext>
                </a:extLst>
              </p:cNvPr>
              <p:cNvPicPr/>
              <p:nvPr/>
            </p:nvPicPr>
            <p:blipFill>
              <a:blip r:embed="rId4"/>
              <a:stretch>
                <a:fillRect/>
              </a:stretch>
            </p:blipFill>
            <p:spPr>
              <a:xfrm>
                <a:off x="1163520" y="1490760"/>
                <a:ext cx="8223120" cy="320796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ustomShape 2"/>
          <p:cNvSpPr/>
          <p:nvPr/>
        </p:nvSpPr>
        <p:spPr>
          <a:xfrm>
            <a:off x="460315" y="1475244"/>
            <a:ext cx="8768351" cy="5386090"/>
          </a:xfrm>
          <a:prstGeom prst="rect">
            <a:avLst/>
          </a:prstGeom>
          <a:noFill/>
          <a:ln w="0">
            <a:noFill/>
          </a:ln>
        </p:spPr>
        <p:style>
          <a:lnRef idx="0">
            <a:scrgbClr r="0" g="0" b="0"/>
          </a:lnRef>
          <a:fillRef idx="0">
            <a:scrgbClr r="0" g="0" b="0"/>
          </a:fillRef>
          <a:effectRef idx="0">
            <a:scrgbClr r="0" g="0" b="0"/>
          </a:effectRef>
          <a:fontRef idx="minor"/>
        </p:style>
        <p:txBody>
          <a:bodyPr wrap="square" tIns="91440" bIns="91440">
            <a:spAutoFit/>
          </a:bodyPr>
          <a:lstStyle/>
          <a:p>
            <a:pPr marL="457200" indent="-393480">
              <a:lnSpc>
                <a:spcPct val="100000"/>
              </a:lnSpc>
              <a:buClr>
                <a:srgbClr val="000000"/>
              </a:buClr>
              <a:buFont typeface="Arial"/>
              <a:buChar char="●"/>
            </a:pPr>
            <a:r>
              <a:rPr lang="en-IN" sz="2600" b="0" strike="noStrike" spc="-1" dirty="0">
                <a:solidFill>
                  <a:srgbClr val="000000"/>
                </a:solidFill>
                <a:latin typeface="Arial"/>
                <a:ea typeface="Arial"/>
              </a:rPr>
              <a:t>Expensive – when large geographical locations are taken as samples.</a:t>
            </a:r>
          </a:p>
          <a:p>
            <a:pPr marL="457200" indent="-393480">
              <a:lnSpc>
                <a:spcPct val="100000"/>
              </a:lnSpc>
              <a:buClr>
                <a:srgbClr val="000000"/>
              </a:buClr>
              <a:buFont typeface="Arial"/>
              <a:buChar char="●"/>
            </a:pPr>
            <a:endParaRPr lang="en-IN" sz="2600" b="0" strike="noStrike" spc="-1" dirty="0">
              <a:latin typeface="Arial"/>
            </a:endParaRPr>
          </a:p>
          <a:p>
            <a:pPr marL="457200" indent="-393480">
              <a:lnSpc>
                <a:spcPct val="100000"/>
              </a:lnSpc>
              <a:buClr>
                <a:srgbClr val="000000"/>
              </a:buClr>
              <a:buFont typeface="Arial"/>
              <a:buChar char="●"/>
            </a:pPr>
            <a:r>
              <a:rPr lang="en-IN" sz="2600" b="0" strike="noStrike" spc="-1" dirty="0">
                <a:solidFill>
                  <a:srgbClr val="000000"/>
                </a:solidFill>
                <a:latin typeface="Arial"/>
                <a:ea typeface="Arial"/>
              </a:rPr>
              <a:t>Few respondents may not be easily approachable.</a:t>
            </a:r>
          </a:p>
          <a:p>
            <a:pPr marL="457200" indent="-393480">
              <a:lnSpc>
                <a:spcPct val="100000"/>
              </a:lnSpc>
              <a:buClr>
                <a:srgbClr val="000000"/>
              </a:buClr>
              <a:buFont typeface="Arial"/>
              <a:buChar char="●"/>
            </a:pPr>
            <a:endParaRPr lang="en-IN" sz="2600" b="0" strike="noStrike" spc="-1" dirty="0">
              <a:latin typeface="Arial"/>
            </a:endParaRPr>
          </a:p>
          <a:p>
            <a:pPr marL="457200" indent="-393480">
              <a:lnSpc>
                <a:spcPct val="100000"/>
              </a:lnSpc>
              <a:buClr>
                <a:srgbClr val="000000"/>
              </a:buClr>
              <a:buFont typeface="Arial"/>
              <a:buChar char="●"/>
            </a:pPr>
            <a:r>
              <a:rPr lang="en-IN" sz="2600" b="0" strike="noStrike" spc="-1" dirty="0">
                <a:solidFill>
                  <a:srgbClr val="000000"/>
                </a:solidFill>
                <a:latin typeface="Arial"/>
                <a:ea typeface="Arial"/>
              </a:rPr>
              <a:t>Time consuming when sample is large.</a:t>
            </a:r>
          </a:p>
          <a:p>
            <a:pPr marL="457200" indent="-393480">
              <a:lnSpc>
                <a:spcPct val="100000"/>
              </a:lnSpc>
              <a:buClr>
                <a:srgbClr val="000000"/>
              </a:buClr>
              <a:buFont typeface="Arial"/>
              <a:buChar char="●"/>
            </a:pPr>
            <a:endParaRPr lang="en-IN" sz="2600" b="0" strike="noStrike" spc="-1" dirty="0">
              <a:latin typeface="Arial"/>
            </a:endParaRPr>
          </a:p>
          <a:p>
            <a:pPr marL="457200" indent="-393480">
              <a:lnSpc>
                <a:spcPct val="100000"/>
              </a:lnSpc>
              <a:buClr>
                <a:srgbClr val="000000"/>
              </a:buClr>
              <a:buFont typeface="Arial"/>
              <a:buChar char="●"/>
            </a:pPr>
            <a:r>
              <a:rPr lang="en-IN" sz="2600" b="0" strike="noStrike" spc="-1" dirty="0">
                <a:solidFill>
                  <a:srgbClr val="000000"/>
                </a:solidFill>
                <a:latin typeface="Arial"/>
                <a:ea typeface="Arial"/>
              </a:rPr>
              <a:t>Presence of interviewer may stimulate respondents.</a:t>
            </a:r>
          </a:p>
          <a:p>
            <a:pPr marL="457200" indent="-393480">
              <a:lnSpc>
                <a:spcPct val="100000"/>
              </a:lnSpc>
              <a:buClr>
                <a:srgbClr val="000000"/>
              </a:buClr>
              <a:buFont typeface="Arial"/>
              <a:buChar char="●"/>
            </a:pPr>
            <a:endParaRPr lang="en-IN" sz="2600" b="0" strike="noStrike" spc="-1" dirty="0">
              <a:latin typeface="Arial"/>
            </a:endParaRPr>
          </a:p>
          <a:p>
            <a:pPr marL="457200" indent="-393480">
              <a:lnSpc>
                <a:spcPct val="100000"/>
              </a:lnSpc>
              <a:buClr>
                <a:srgbClr val="000000"/>
              </a:buClr>
              <a:buFont typeface="Arial"/>
              <a:buChar char="●"/>
            </a:pPr>
            <a:r>
              <a:rPr lang="en-IN" sz="2600" b="0" strike="noStrike" spc="-1" dirty="0">
                <a:solidFill>
                  <a:srgbClr val="000000"/>
                </a:solidFill>
                <a:latin typeface="Arial"/>
                <a:ea typeface="Arial"/>
              </a:rPr>
              <a:t>Selecting, training and supervising field staff is complex.</a:t>
            </a:r>
          </a:p>
          <a:p>
            <a:pPr marL="457200" indent="-393480">
              <a:lnSpc>
                <a:spcPct val="100000"/>
              </a:lnSpc>
              <a:buClr>
                <a:srgbClr val="000000"/>
              </a:buClr>
              <a:buFont typeface="Arial"/>
              <a:buChar char="●"/>
            </a:pPr>
            <a:r>
              <a:rPr lang="en-IN" sz="2600" spc="-1" dirty="0">
                <a:solidFill>
                  <a:srgbClr val="000000"/>
                </a:solidFill>
                <a:latin typeface="Arial"/>
              </a:rPr>
              <a:t>There are many more demerits.</a:t>
            </a:r>
            <a:endParaRPr lang="en-IN" sz="2600" b="0" strike="noStrike" spc="-1" dirty="0">
              <a:latin typeface="Arial"/>
            </a:endParaRPr>
          </a:p>
          <a:p>
            <a:pPr>
              <a:lnSpc>
                <a:spcPct val="100000"/>
              </a:lnSpc>
              <a:tabLst>
                <a:tab pos="0" algn="l"/>
              </a:tabLst>
            </a:pPr>
            <a:endParaRPr lang="en-IN" sz="2600" b="0" strike="noStrike" spc="-1" dirty="0">
              <a:latin typeface="Arial"/>
            </a:endParaRPr>
          </a:p>
        </p:txBody>
      </p:sp>
      <p:cxnSp>
        <p:nvCxnSpPr>
          <p:cNvPr id="4" name="Straight Connector 3">
            <a:extLst>
              <a:ext uri="{FF2B5EF4-FFF2-40B4-BE49-F238E27FC236}">
                <a16:creationId xmlns:a16="http://schemas.microsoft.com/office/drawing/2014/main" id="{DE9EE231-CADF-684C-A2C4-2079C862F080}"/>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logo&#10;&#10;Description automatically generated">
            <a:extLst>
              <a:ext uri="{FF2B5EF4-FFF2-40B4-BE49-F238E27FC236}">
                <a16:creationId xmlns:a16="http://schemas.microsoft.com/office/drawing/2014/main" id="{916B132E-3346-7D49-89AF-631AADCE19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6" name="Rectangle 5">
            <a:extLst>
              <a:ext uri="{FF2B5EF4-FFF2-40B4-BE49-F238E27FC236}">
                <a16:creationId xmlns:a16="http://schemas.microsoft.com/office/drawing/2014/main" id="{F5944CF6-0992-5D44-A3EC-69E57E50F7C1}"/>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Demerits of Interview Method</a:t>
            </a:r>
          </a:p>
        </p:txBody>
      </p:sp>
      <p:sp>
        <p:nvSpPr>
          <p:cNvPr id="7" name="Rectangle 6">
            <a:extLst>
              <a:ext uri="{FF2B5EF4-FFF2-40B4-BE49-F238E27FC236}">
                <a16:creationId xmlns:a16="http://schemas.microsoft.com/office/drawing/2014/main" id="{B532F8A2-7190-A84C-82CF-C9BE1B123809}"/>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DB284FF-8AA4-D439-5ACD-A320D94FB07A}"/>
                  </a:ext>
                </a:extLst>
              </p14:cNvPr>
              <p14:cNvContentPartPr/>
              <p14:nvPr/>
            </p14:nvContentPartPr>
            <p14:xfrm>
              <a:off x="3960" y="428400"/>
              <a:ext cx="8074440" cy="5606280"/>
            </p14:xfrm>
          </p:contentPart>
        </mc:Choice>
        <mc:Fallback>
          <p:pic>
            <p:nvPicPr>
              <p:cNvPr id="3" name="Ink 2">
                <a:extLst>
                  <a:ext uri="{FF2B5EF4-FFF2-40B4-BE49-F238E27FC236}">
                    <a16:creationId xmlns:a16="http://schemas.microsoft.com/office/drawing/2014/main" id="{BDB284FF-8AA4-D439-5ACD-A320D94FB07A}"/>
                  </a:ext>
                </a:extLst>
              </p:cNvPr>
              <p:cNvPicPr/>
              <p:nvPr/>
            </p:nvPicPr>
            <p:blipFill>
              <a:blip r:embed="rId4"/>
              <a:stretch>
                <a:fillRect/>
              </a:stretch>
            </p:blipFill>
            <p:spPr>
              <a:xfrm>
                <a:off x="-12240" y="412200"/>
                <a:ext cx="8106840" cy="563868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42584" y="495363"/>
            <a:ext cx="9553320" cy="903600"/>
          </a:xfrm>
          <a:prstGeom prst="rect">
            <a:avLst/>
          </a:prstGeom>
          <a:noFill/>
          <a:ln w="0">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tabLst>
                <a:tab pos="0" algn="l"/>
              </a:tabLst>
            </a:pPr>
            <a:r>
              <a:rPr lang="en-IN" sz="2400" b="1" strike="noStrike" spc="-1" dirty="0">
                <a:solidFill>
                  <a:schemeClr val="accent2">
                    <a:lumMod val="75000"/>
                  </a:schemeClr>
                </a:solidFill>
                <a:ea typeface="Arial"/>
              </a:rPr>
              <a:t>PREREQUISITES &amp; BASIC TENETS OF INTERVIEW METHOD</a:t>
            </a:r>
            <a:endParaRPr lang="en-IN" sz="2400" b="0" strike="noStrike" spc="-1" dirty="0">
              <a:solidFill>
                <a:schemeClr val="accent2">
                  <a:lumMod val="75000"/>
                </a:schemeClr>
              </a:solidFill>
            </a:endParaRPr>
          </a:p>
        </p:txBody>
      </p:sp>
      <p:sp>
        <p:nvSpPr>
          <p:cNvPr id="204" name="CustomShape 2"/>
          <p:cNvSpPr/>
          <p:nvPr/>
        </p:nvSpPr>
        <p:spPr>
          <a:xfrm>
            <a:off x="238680" y="1348560"/>
            <a:ext cx="8556404" cy="4585871"/>
          </a:xfrm>
          <a:prstGeom prst="rect">
            <a:avLst/>
          </a:prstGeom>
          <a:noFill/>
          <a:ln w="0">
            <a:noFill/>
          </a:ln>
        </p:spPr>
        <p:style>
          <a:lnRef idx="0">
            <a:scrgbClr r="0" g="0" b="0"/>
          </a:lnRef>
          <a:fillRef idx="0">
            <a:scrgbClr r="0" g="0" b="0"/>
          </a:fillRef>
          <a:effectRef idx="0">
            <a:scrgbClr r="0" g="0" b="0"/>
          </a:effectRef>
          <a:fontRef idx="minor"/>
        </p:style>
        <p:txBody>
          <a:bodyPr wrap="square" tIns="91440" bIns="91440">
            <a:spAutoFit/>
          </a:bodyPr>
          <a:lstStyle/>
          <a:p>
            <a:pPr marL="457200" indent="-393480">
              <a:lnSpc>
                <a:spcPct val="100000"/>
              </a:lnSpc>
              <a:buClr>
                <a:srgbClr val="000000"/>
              </a:buClr>
              <a:buFont typeface="Arial"/>
              <a:buChar char="●"/>
            </a:pPr>
            <a:r>
              <a:rPr lang="en-IN" sz="2600" b="0" strike="noStrike" spc="-1" dirty="0">
                <a:solidFill>
                  <a:srgbClr val="000000"/>
                </a:solidFill>
                <a:latin typeface="Arial"/>
                <a:ea typeface="Arial"/>
              </a:rPr>
              <a:t>Interviewer should be carefully selected, trained and briefed.</a:t>
            </a:r>
          </a:p>
          <a:p>
            <a:pPr marL="457200" indent="-393480">
              <a:lnSpc>
                <a:spcPct val="100000"/>
              </a:lnSpc>
              <a:buClr>
                <a:srgbClr val="000000"/>
              </a:buClr>
              <a:buFont typeface="Arial"/>
              <a:buChar char="●"/>
            </a:pPr>
            <a:endParaRPr lang="en-IN" sz="2600" b="0" strike="noStrike" spc="-1" dirty="0">
              <a:latin typeface="Arial"/>
            </a:endParaRPr>
          </a:p>
          <a:p>
            <a:pPr marL="457200" indent="-393480">
              <a:lnSpc>
                <a:spcPct val="100000"/>
              </a:lnSpc>
              <a:buClr>
                <a:srgbClr val="000000"/>
              </a:buClr>
              <a:buFont typeface="Arial"/>
              <a:buChar char="●"/>
            </a:pPr>
            <a:r>
              <a:rPr lang="en-IN" sz="2600" b="0" strike="noStrike" spc="-1" dirty="0">
                <a:solidFill>
                  <a:srgbClr val="000000"/>
                </a:solidFill>
                <a:latin typeface="Arial"/>
                <a:ea typeface="Arial"/>
              </a:rPr>
              <a:t>They should be honest, sincere and hardworking, must possess technical competence and necessary practical experience.</a:t>
            </a:r>
          </a:p>
          <a:p>
            <a:pPr marL="457200" indent="-393480">
              <a:lnSpc>
                <a:spcPct val="100000"/>
              </a:lnSpc>
              <a:buClr>
                <a:srgbClr val="000000"/>
              </a:buClr>
              <a:buFont typeface="Arial"/>
              <a:buChar char="●"/>
            </a:pPr>
            <a:endParaRPr lang="en-IN" sz="2600" b="0" strike="noStrike" spc="-1" dirty="0">
              <a:latin typeface="Arial"/>
            </a:endParaRPr>
          </a:p>
          <a:p>
            <a:pPr marL="457200" indent="-393480">
              <a:lnSpc>
                <a:spcPct val="100000"/>
              </a:lnSpc>
              <a:buClr>
                <a:srgbClr val="000000"/>
              </a:buClr>
              <a:buFont typeface="Arial"/>
              <a:buChar char="●"/>
            </a:pPr>
            <a:r>
              <a:rPr lang="en-IN" sz="2600" b="0" strike="noStrike" spc="-1" dirty="0">
                <a:solidFill>
                  <a:srgbClr val="000000"/>
                </a:solidFill>
                <a:latin typeface="Arial"/>
                <a:ea typeface="Arial"/>
              </a:rPr>
              <a:t>Field checks should be made – to ensure interviewer is neither cheating nor deviating from instructions given.</a:t>
            </a:r>
            <a:endParaRPr lang="en-IN" sz="2600" b="0" strike="noStrike" spc="-1" dirty="0">
              <a:latin typeface="Arial"/>
            </a:endParaRPr>
          </a:p>
          <a:p>
            <a:pPr>
              <a:lnSpc>
                <a:spcPct val="100000"/>
              </a:lnSpc>
              <a:tabLst>
                <a:tab pos="0" algn="l"/>
              </a:tabLst>
            </a:pPr>
            <a:endParaRPr lang="en-IN" sz="2600" b="0" strike="noStrike" spc="-1" dirty="0">
              <a:latin typeface="Arial"/>
            </a:endParaRPr>
          </a:p>
        </p:txBody>
      </p:sp>
      <p:cxnSp>
        <p:nvCxnSpPr>
          <p:cNvPr id="4" name="Straight Connector 3">
            <a:extLst>
              <a:ext uri="{FF2B5EF4-FFF2-40B4-BE49-F238E27FC236}">
                <a16:creationId xmlns:a16="http://schemas.microsoft.com/office/drawing/2014/main" id="{A5077467-95F6-4C4F-B2AF-510724996BC9}"/>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logo&#10;&#10;Description automatically generated">
            <a:extLst>
              <a:ext uri="{FF2B5EF4-FFF2-40B4-BE49-F238E27FC236}">
                <a16:creationId xmlns:a16="http://schemas.microsoft.com/office/drawing/2014/main" id="{9259CC33-DDA3-1C4C-A3A2-DFB9C4D57C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7EA3B338-2AB6-7449-8CDB-FB3E7C94CFE6}"/>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89278D82-301C-9EE7-E464-D68F176A99EE}"/>
                  </a:ext>
                </a:extLst>
              </p14:cNvPr>
              <p14:cNvContentPartPr/>
              <p14:nvPr/>
            </p14:nvContentPartPr>
            <p14:xfrm>
              <a:off x="593640" y="517320"/>
              <a:ext cx="9867600" cy="5200560"/>
            </p14:xfrm>
          </p:contentPart>
        </mc:Choice>
        <mc:Fallback>
          <p:pic>
            <p:nvPicPr>
              <p:cNvPr id="3" name="Ink 2">
                <a:extLst>
                  <a:ext uri="{FF2B5EF4-FFF2-40B4-BE49-F238E27FC236}">
                    <a16:creationId xmlns:a16="http://schemas.microsoft.com/office/drawing/2014/main" id="{89278D82-301C-9EE7-E464-D68F176A99EE}"/>
                  </a:ext>
                </a:extLst>
              </p:cNvPr>
              <p:cNvPicPr/>
              <p:nvPr/>
            </p:nvPicPr>
            <p:blipFill>
              <a:blip r:embed="rId4"/>
              <a:stretch>
                <a:fillRect/>
              </a:stretch>
            </p:blipFill>
            <p:spPr>
              <a:xfrm>
                <a:off x="577440" y="501120"/>
                <a:ext cx="9900000" cy="523296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2"/>
          <p:cNvSpPr/>
          <p:nvPr/>
        </p:nvSpPr>
        <p:spPr>
          <a:xfrm>
            <a:off x="478768" y="1236006"/>
            <a:ext cx="9122432" cy="5355312"/>
          </a:xfrm>
          <a:prstGeom prst="rect">
            <a:avLst/>
          </a:prstGeom>
          <a:noFill/>
          <a:ln w="0">
            <a:noFill/>
          </a:ln>
        </p:spPr>
        <p:style>
          <a:lnRef idx="0">
            <a:scrgbClr r="0" g="0" b="0"/>
          </a:lnRef>
          <a:fillRef idx="0">
            <a:scrgbClr r="0" g="0" b="0"/>
          </a:fillRef>
          <a:effectRef idx="0">
            <a:scrgbClr r="0" g="0" b="0"/>
          </a:effectRef>
          <a:fontRef idx="minor"/>
        </p:style>
        <p:txBody>
          <a:bodyPr wrap="square" tIns="91440" bIns="91440">
            <a:spAutoFit/>
          </a:bodyPr>
          <a:lstStyle/>
          <a:p>
            <a:pPr marL="457200" indent="-393480">
              <a:lnSpc>
                <a:spcPct val="100000"/>
              </a:lnSpc>
              <a:buClr>
                <a:srgbClr val="000000"/>
              </a:buClr>
              <a:buFont typeface="Arial"/>
              <a:buChar char="●"/>
            </a:pPr>
            <a:r>
              <a:rPr lang="en-IN" sz="2400" b="0" strike="noStrike" spc="-1" dirty="0">
                <a:solidFill>
                  <a:srgbClr val="000000"/>
                </a:solidFill>
                <a:ea typeface="Arial"/>
              </a:rPr>
              <a:t>Method of collecting information contacting respondents over telephone.</a:t>
            </a:r>
            <a:endParaRPr lang="en-IN" sz="2400" b="0" strike="noStrike" spc="-1" dirty="0"/>
          </a:p>
          <a:p>
            <a:pPr marL="457200" indent="-393480">
              <a:lnSpc>
                <a:spcPct val="100000"/>
              </a:lnSpc>
              <a:buClr>
                <a:srgbClr val="000000"/>
              </a:buClr>
              <a:buFont typeface="Arial"/>
              <a:buChar char="●"/>
            </a:pPr>
            <a:r>
              <a:rPr lang="en-IN" sz="2400" b="0" strike="noStrike" spc="-1" dirty="0">
                <a:solidFill>
                  <a:srgbClr val="000000"/>
                </a:solidFill>
                <a:ea typeface="Arial"/>
              </a:rPr>
              <a:t>Not widely used, but plays important role in industry surveys.</a:t>
            </a:r>
            <a:endParaRPr lang="en-IN" sz="2400" b="0" strike="noStrike" spc="-1" dirty="0"/>
          </a:p>
          <a:p>
            <a:pPr marL="457200" indent="-393480">
              <a:lnSpc>
                <a:spcPct val="100000"/>
              </a:lnSpc>
              <a:buClr>
                <a:srgbClr val="000000"/>
              </a:buClr>
              <a:buFont typeface="Arial"/>
              <a:buChar char="●"/>
            </a:pPr>
            <a:endParaRPr lang="en-IN" sz="2400" b="0" strike="noStrike" spc="-1" dirty="0"/>
          </a:p>
          <a:p>
            <a:pPr>
              <a:lnSpc>
                <a:spcPct val="100000"/>
              </a:lnSpc>
              <a:tabLst>
                <a:tab pos="0" algn="l"/>
              </a:tabLst>
            </a:pPr>
            <a:r>
              <a:rPr lang="en-IN" sz="2400" b="1" strike="noStrike" spc="-1" dirty="0">
                <a:solidFill>
                  <a:srgbClr val="000000"/>
                </a:solidFill>
                <a:ea typeface="Arial"/>
              </a:rPr>
              <a:t>Merits: </a:t>
            </a:r>
            <a:endParaRPr lang="en-IN" sz="2400" b="0" strike="noStrike" spc="-1" dirty="0"/>
          </a:p>
          <a:p>
            <a:pPr marL="457200" indent="-393480">
              <a:lnSpc>
                <a:spcPct val="100000"/>
              </a:lnSpc>
              <a:buClr>
                <a:srgbClr val="000000"/>
              </a:buClr>
              <a:buFont typeface="StarSymbol"/>
              <a:buAutoNum type="arabicParenR"/>
              <a:tabLst>
                <a:tab pos="0" algn="l"/>
              </a:tabLst>
            </a:pPr>
            <a:r>
              <a:rPr lang="en-IN" sz="2400" b="0" strike="noStrike" spc="-1" dirty="0">
                <a:solidFill>
                  <a:srgbClr val="000000"/>
                </a:solidFill>
                <a:ea typeface="Arial"/>
              </a:rPr>
              <a:t>More flexible</a:t>
            </a:r>
            <a:endParaRPr lang="en-IN" sz="2400" b="0" strike="noStrike" spc="-1" dirty="0"/>
          </a:p>
          <a:p>
            <a:pPr marL="457200" indent="-393480">
              <a:lnSpc>
                <a:spcPct val="100000"/>
              </a:lnSpc>
              <a:buClr>
                <a:srgbClr val="000000"/>
              </a:buClr>
              <a:buFont typeface="StarSymbol"/>
              <a:buAutoNum type="arabicParenR"/>
              <a:tabLst>
                <a:tab pos="0" algn="l"/>
              </a:tabLst>
            </a:pPr>
            <a:r>
              <a:rPr lang="en-IN" sz="2400" b="0" strike="noStrike" spc="-1" dirty="0">
                <a:solidFill>
                  <a:srgbClr val="000000"/>
                </a:solidFill>
                <a:ea typeface="Arial"/>
              </a:rPr>
              <a:t>Faster than other modes</a:t>
            </a:r>
            <a:endParaRPr lang="en-IN" sz="2400" b="0" strike="noStrike" spc="-1" dirty="0"/>
          </a:p>
          <a:p>
            <a:pPr marL="457200" indent="-393480">
              <a:lnSpc>
                <a:spcPct val="100000"/>
              </a:lnSpc>
              <a:buClr>
                <a:srgbClr val="000000"/>
              </a:buClr>
              <a:buFont typeface="StarSymbol"/>
              <a:buAutoNum type="arabicParenR"/>
              <a:tabLst>
                <a:tab pos="0" algn="l"/>
              </a:tabLst>
            </a:pPr>
            <a:r>
              <a:rPr lang="en-IN" sz="2400" b="0" strike="noStrike" spc="-1" dirty="0">
                <a:solidFill>
                  <a:srgbClr val="000000"/>
                </a:solidFill>
                <a:ea typeface="Arial"/>
              </a:rPr>
              <a:t>Cheaper than personal interview</a:t>
            </a:r>
            <a:endParaRPr lang="en-IN" sz="2400" b="0" strike="noStrike" spc="-1" dirty="0"/>
          </a:p>
          <a:p>
            <a:pPr marL="457200" indent="-393480">
              <a:lnSpc>
                <a:spcPct val="100000"/>
              </a:lnSpc>
              <a:buClr>
                <a:srgbClr val="000000"/>
              </a:buClr>
              <a:buFont typeface="StarSymbol"/>
              <a:buAutoNum type="arabicParenR"/>
              <a:tabLst>
                <a:tab pos="0" algn="l"/>
              </a:tabLst>
            </a:pPr>
            <a:r>
              <a:rPr lang="en-IN" sz="2400" b="0" strike="noStrike" spc="-1" dirty="0">
                <a:solidFill>
                  <a:srgbClr val="000000"/>
                </a:solidFill>
                <a:ea typeface="Arial"/>
              </a:rPr>
              <a:t>Replies can be recorded.</a:t>
            </a:r>
            <a:endParaRPr lang="en-IN" sz="2400" b="0" strike="noStrike" spc="-1" dirty="0"/>
          </a:p>
          <a:p>
            <a:pPr marL="457200" indent="-393480">
              <a:lnSpc>
                <a:spcPct val="100000"/>
              </a:lnSpc>
              <a:buClr>
                <a:srgbClr val="000000"/>
              </a:buClr>
              <a:buFont typeface="StarSymbol"/>
              <a:buAutoNum type="arabicParenR"/>
              <a:tabLst>
                <a:tab pos="0" algn="l"/>
              </a:tabLst>
            </a:pPr>
            <a:r>
              <a:rPr lang="en-IN" sz="2400" b="0" strike="noStrike" spc="-1" dirty="0">
                <a:solidFill>
                  <a:srgbClr val="000000"/>
                </a:solidFill>
                <a:ea typeface="Arial"/>
              </a:rPr>
              <a:t>Easy to call back</a:t>
            </a:r>
            <a:endParaRPr lang="en-IN" sz="2400" b="0" strike="noStrike" spc="-1" dirty="0"/>
          </a:p>
          <a:p>
            <a:pPr marL="457200" indent="-393480">
              <a:lnSpc>
                <a:spcPct val="100000"/>
              </a:lnSpc>
              <a:buClr>
                <a:srgbClr val="000000"/>
              </a:buClr>
              <a:buFont typeface="StarSymbol"/>
              <a:buAutoNum type="arabicParenR"/>
              <a:tabLst>
                <a:tab pos="0" algn="l"/>
              </a:tabLst>
            </a:pPr>
            <a:r>
              <a:rPr lang="en-IN" sz="2400" b="0" strike="noStrike" spc="-1" dirty="0">
                <a:solidFill>
                  <a:srgbClr val="000000"/>
                </a:solidFill>
                <a:ea typeface="Arial"/>
              </a:rPr>
              <a:t>No field staff requirement</a:t>
            </a:r>
            <a:endParaRPr lang="en-IN" sz="2400" b="0" strike="noStrike" spc="-1" dirty="0"/>
          </a:p>
          <a:p>
            <a:pPr marL="457200" indent="-393480">
              <a:lnSpc>
                <a:spcPct val="100000"/>
              </a:lnSpc>
              <a:buClr>
                <a:srgbClr val="000000"/>
              </a:buClr>
              <a:buFont typeface="StarSymbol"/>
              <a:buAutoNum type="arabicParenR"/>
              <a:tabLst>
                <a:tab pos="0" algn="l"/>
              </a:tabLst>
            </a:pPr>
            <a:r>
              <a:rPr lang="en-IN" sz="2400" b="0" strike="noStrike" spc="-1" dirty="0">
                <a:solidFill>
                  <a:srgbClr val="000000"/>
                </a:solidFill>
                <a:ea typeface="Arial"/>
              </a:rPr>
              <a:t>Higher rate of response than mailing method</a:t>
            </a:r>
            <a:endParaRPr lang="en-IN" sz="2400" b="0" strike="noStrike" spc="-1" dirty="0"/>
          </a:p>
          <a:p>
            <a:pPr marL="457200" indent="-393480">
              <a:lnSpc>
                <a:spcPct val="100000"/>
              </a:lnSpc>
              <a:buClr>
                <a:srgbClr val="000000"/>
              </a:buClr>
              <a:buFont typeface="StarSymbol"/>
              <a:buAutoNum type="arabicParenR"/>
              <a:tabLst>
                <a:tab pos="0" algn="l"/>
              </a:tabLst>
            </a:pPr>
            <a:r>
              <a:rPr lang="en-IN" sz="2400" b="0" strike="noStrike" spc="-1" dirty="0">
                <a:solidFill>
                  <a:srgbClr val="000000"/>
                </a:solidFill>
                <a:ea typeface="Arial"/>
              </a:rPr>
              <a:t>Wider range of respondents</a:t>
            </a:r>
            <a:endParaRPr lang="en-IN" sz="2400" b="0" strike="noStrike" spc="-1" dirty="0"/>
          </a:p>
          <a:p>
            <a:pPr>
              <a:lnSpc>
                <a:spcPct val="100000"/>
              </a:lnSpc>
              <a:tabLst>
                <a:tab pos="0" algn="l"/>
              </a:tabLst>
            </a:pPr>
            <a:endParaRPr lang="en-IN" sz="2400" b="0" strike="noStrike" spc="-1" dirty="0"/>
          </a:p>
        </p:txBody>
      </p:sp>
      <p:cxnSp>
        <p:nvCxnSpPr>
          <p:cNvPr id="4" name="Straight Connector 3">
            <a:extLst>
              <a:ext uri="{FF2B5EF4-FFF2-40B4-BE49-F238E27FC236}">
                <a16:creationId xmlns:a16="http://schemas.microsoft.com/office/drawing/2014/main" id="{DA060D6B-81D0-ED4A-A7F3-72D5E43B2CDE}"/>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logo&#10;&#10;Description automatically generated">
            <a:extLst>
              <a:ext uri="{FF2B5EF4-FFF2-40B4-BE49-F238E27FC236}">
                <a16:creationId xmlns:a16="http://schemas.microsoft.com/office/drawing/2014/main" id="{C1EE6102-C6AD-3F4C-996F-75FDD30F8E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6" name="Rectangle 5">
            <a:extLst>
              <a:ext uri="{FF2B5EF4-FFF2-40B4-BE49-F238E27FC236}">
                <a16:creationId xmlns:a16="http://schemas.microsoft.com/office/drawing/2014/main" id="{1A9DD20D-732B-7E41-8D44-8695897B1048}"/>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Telephonic Interview</a:t>
            </a:r>
          </a:p>
        </p:txBody>
      </p:sp>
      <p:sp>
        <p:nvSpPr>
          <p:cNvPr id="7" name="Rectangle 6">
            <a:extLst>
              <a:ext uri="{FF2B5EF4-FFF2-40B4-BE49-F238E27FC236}">
                <a16:creationId xmlns:a16="http://schemas.microsoft.com/office/drawing/2014/main" id="{A2CE12A0-B056-7043-96A5-63B2D00A09B5}"/>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F679028-09BA-6CC4-529D-58DB088BF557}"/>
                  </a:ext>
                </a:extLst>
              </p14:cNvPr>
              <p14:cNvContentPartPr/>
              <p14:nvPr/>
            </p14:nvContentPartPr>
            <p14:xfrm>
              <a:off x="3240" y="598320"/>
              <a:ext cx="9450720" cy="5688000"/>
            </p14:xfrm>
          </p:contentPart>
        </mc:Choice>
        <mc:Fallback>
          <p:pic>
            <p:nvPicPr>
              <p:cNvPr id="3" name="Ink 2">
                <a:extLst>
                  <a:ext uri="{FF2B5EF4-FFF2-40B4-BE49-F238E27FC236}">
                    <a16:creationId xmlns:a16="http://schemas.microsoft.com/office/drawing/2014/main" id="{5F679028-09BA-6CC4-529D-58DB088BF557}"/>
                  </a:ext>
                </a:extLst>
              </p:cNvPr>
              <p:cNvPicPr/>
              <p:nvPr/>
            </p:nvPicPr>
            <p:blipFill>
              <a:blip r:embed="rId4"/>
              <a:stretch>
                <a:fillRect/>
              </a:stretch>
            </p:blipFill>
            <p:spPr>
              <a:xfrm>
                <a:off x="-12960" y="582120"/>
                <a:ext cx="9483120" cy="572040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2"/>
          <p:cNvSpPr/>
          <p:nvPr/>
        </p:nvSpPr>
        <p:spPr>
          <a:xfrm>
            <a:off x="238680" y="1348560"/>
            <a:ext cx="9890280" cy="584640"/>
          </a:xfrm>
          <a:prstGeom prst="rect">
            <a:avLst/>
          </a:prstGeom>
          <a:noFill/>
          <a:ln w="0">
            <a:noFill/>
          </a:ln>
        </p:spPr>
        <p:style>
          <a:lnRef idx="0">
            <a:scrgbClr r="0" g="0" b="0"/>
          </a:lnRef>
          <a:fillRef idx="0">
            <a:scrgbClr r="0" g="0" b="0"/>
          </a:fillRef>
          <a:effectRef idx="0">
            <a:scrgbClr r="0" g="0" b="0"/>
          </a:effectRef>
          <a:fontRef idx="minor"/>
        </p:style>
      </p:sp>
      <p:sp>
        <p:nvSpPr>
          <p:cNvPr id="209" name="CustomShape 3"/>
          <p:cNvSpPr/>
          <p:nvPr/>
        </p:nvSpPr>
        <p:spPr>
          <a:xfrm>
            <a:off x="238680" y="1933200"/>
            <a:ext cx="9970920" cy="2984760"/>
          </a:xfrm>
          <a:prstGeom prst="rect">
            <a:avLst/>
          </a:prstGeom>
          <a:noFill/>
          <a:ln w="0">
            <a:noFill/>
          </a:ln>
        </p:spPr>
        <p:style>
          <a:lnRef idx="0">
            <a:scrgbClr r="0" g="0" b="0"/>
          </a:lnRef>
          <a:fillRef idx="0">
            <a:scrgbClr r="0" g="0" b="0"/>
          </a:fillRef>
          <a:effectRef idx="0">
            <a:scrgbClr r="0" g="0" b="0"/>
          </a:effectRef>
          <a:fontRef idx="minor"/>
        </p:style>
        <p:txBody>
          <a:bodyPr tIns="91440" bIns="91440">
            <a:spAutoFit/>
          </a:bodyPr>
          <a:lstStyle/>
          <a:p>
            <a:pPr>
              <a:lnSpc>
                <a:spcPct val="100000"/>
              </a:lnSpc>
              <a:tabLst>
                <a:tab pos="0" algn="l"/>
              </a:tabLst>
            </a:pPr>
            <a:r>
              <a:rPr lang="en-IN" sz="2300" b="1" strike="noStrike" spc="-1" dirty="0">
                <a:solidFill>
                  <a:srgbClr val="000000"/>
                </a:solidFill>
                <a:latin typeface="Arial"/>
                <a:ea typeface="Arial"/>
              </a:rPr>
              <a:t>Demerits: </a:t>
            </a:r>
            <a:endParaRPr lang="en-IN" sz="2300" b="0" strike="noStrike" spc="-1" dirty="0">
              <a:latin typeface="Arial"/>
            </a:endParaRPr>
          </a:p>
          <a:p>
            <a:pPr marL="457200" indent="-374400">
              <a:lnSpc>
                <a:spcPct val="100000"/>
              </a:lnSpc>
              <a:buClr>
                <a:srgbClr val="000000"/>
              </a:buClr>
              <a:buFont typeface="StarSymbol"/>
              <a:buAutoNum type="arabicParenR"/>
              <a:tabLst>
                <a:tab pos="0" algn="l"/>
              </a:tabLst>
            </a:pPr>
            <a:r>
              <a:rPr lang="en-IN" sz="2300" b="0" strike="noStrike" spc="-1" dirty="0">
                <a:solidFill>
                  <a:srgbClr val="000000"/>
                </a:solidFill>
                <a:latin typeface="Arial"/>
                <a:ea typeface="Arial"/>
              </a:rPr>
              <a:t>Little time given to respondents to answer</a:t>
            </a:r>
            <a:endParaRPr lang="en-IN" sz="2300" b="0" strike="noStrike" spc="-1" dirty="0">
              <a:latin typeface="Arial"/>
            </a:endParaRPr>
          </a:p>
          <a:p>
            <a:pPr marL="457200" indent="-374400">
              <a:lnSpc>
                <a:spcPct val="100000"/>
              </a:lnSpc>
              <a:buClr>
                <a:srgbClr val="000000"/>
              </a:buClr>
              <a:buFont typeface="StarSymbol"/>
              <a:buAutoNum type="arabicParenR"/>
              <a:tabLst>
                <a:tab pos="0" algn="l"/>
              </a:tabLst>
            </a:pPr>
            <a:r>
              <a:rPr lang="en-IN" sz="2300" b="0" strike="noStrike" spc="-1" dirty="0">
                <a:solidFill>
                  <a:srgbClr val="000000"/>
                </a:solidFill>
                <a:latin typeface="Arial"/>
                <a:ea typeface="Arial"/>
              </a:rPr>
              <a:t>Extensive geographic coverage may be restricted because of cost.</a:t>
            </a:r>
            <a:endParaRPr lang="en-IN" sz="2300" b="0" strike="noStrike" spc="-1" dirty="0">
              <a:latin typeface="Arial"/>
            </a:endParaRPr>
          </a:p>
          <a:p>
            <a:pPr marL="457200" indent="-374400">
              <a:lnSpc>
                <a:spcPct val="100000"/>
              </a:lnSpc>
              <a:buClr>
                <a:srgbClr val="000000"/>
              </a:buClr>
              <a:buFont typeface="StarSymbol"/>
              <a:buAutoNum type="arabicParenR"/>
              <a:tabLst>
                <a:tab pos="0" algn="l"/>
              </a:tabLst>
            </a:pPr>
            <a:r>
              <a:rPr lang="en-IN" sz="2300" b="0" strike="noStrike" spc="-1" dirty="0">
                <a:solidFill>
                  <a:srgbClr val="000000"/>
                </a:solidFill>
                <a:latin typeface="Arial"/>
                <a:ea typeface="Arial"/>
              </a:rPr>
              <a:t>Questions to be short, answers to the point</a:t>
            </a:r>
            <a:endParaRPr lang="en-IN" sz="2300" b="0" strike="noStrike" spc="-1" dirty="0">
              <a:latin typeface="Arial"/>
            </a:endParaRPr>
          </a:p>
          <a:p>
            <a:pPr marL="457200" indent="-374400">
              <a:lnSpc>
                <a:spcPct val="100000"/>
              </a:lnSpc>
              <a:buClr>
                <a:srgbClr val="000000"/>
              </a:buClr>
              <a:buFont typeface="StarSymbol"/>
              <a:buAutoNum type="arabicParenR"/>
              <a:tabLst>
                <a:tab pos="0" algn="l"/>
              </a:tabLst>
            </a:pPr>
            <a:r>
              <a:rPr lang="en-IN" sz="2300" b="0" strike="noStrike" spc="-1" dirty="0">
                <a:solidFill>
                  <a:srgbClr val="000000"/>
                </a:solidFill>
                <a:latin typeface="Arial"/>
                <a:ea typeface="Arial"/>
              </a:rPr>
              <a:t>Survey is restricted to respondents with telephones</a:t>
            </a:r>
            <a:endParaRPr lang="en-IN" sz="2300" b="0" strike="noStrike" spc="-1" dirty="0">
              <a:latin typeface="Arial"/>
            </a:endParaRPr>
          </a:p>
          <a:p>
            <a:pPr marL="457200" indent="-374400">
              <a:lnSpc>
                <a:spcPct val="100000"/>
              </a:lnSpc>
              <a:buClr>
                <a:srgbClr val="000000"/>
              </a:buClr>
              <a:buFont typeface="StarSymbol"/>
              <a:buAutoNum type="arabicParenR"/>
              <a:tabLst>
                <a:tab pos="0" algn="l"/>
              </a:tabLst>
            </a:pPr>
            <a:r>
              <a:rPr lang="en-IN" sz="2300" b="0" strike="noStrike" spc="-1" dirty="0">
                <a:solidFill>
                  <a:srgbClr val="000000"/>
                </a:solidFill>
                <a:latin typeface="Arial"/>
                <a:ea typeface="Arial"/>
              </a:rPr>
              <a:t>Not suitable for comprehensive answers.</a:t>
            </a:r>
            <a:endParaRPr lang="en-IN" sz="2300" b="0" strike="noStrike" spc="-1" dirty="0">
              <a:latin typeface="Arial"/>
            </a:endParaRPr>
          </a:p>
          <a:p>
            <a:pPr marL="457200" indent="-374400">
              <a:lnSpc>
                <a:spcPct val="100000"/>
              </a:lnSpc>
              <a:buClr>
                <a:srgbClr val="000000"/>
              </a:buClr>
              <a:buFont typeface="StarSymbol"/>
              <a:buAutoNum type="arabicParenR"/>
              <a:tabLst>
                <a:tab pos="0" algn="l"/>
              </a:tabLst>
            </a:pPr>
            <a:r>
              <a:rPr lang="en-IN" sz="2300" b="0" strike="noStrike" spc="-1" dirty="0">
                <a:solidFill>
                  <a:srgbClr val="000000"/>
                </a:solidFill>
                <a:latin typeface="Arial"/>
                <a:ea typeface="Arial"/>
              </a:rPr>
              <a:t>Probability of bias of interviewer is relatively more</a:t>
            </a:r>
            <a:endParaRPr lang="en-IN" sz="2300" b="0" strike="noStrike" spc="-1" dirty="0">
              <a:latin typeface="Arial"/>
            </a:endParaRPr>
          </a:p>
          <a:p>
            <a:pPr>
              <a:lnSpc>
                <a:spcPct val="100000"/>
              </a:lnSpc>
              <a:tabLst>
                <a:tab pos="0" algn="l"/>
              </a:tabLst>
            </a:pPr>
            <a:endParaRPr lang="en-IN" sz="2300" b="0" strike="noStrike" spc="-1" dirty="0">
              <a:latin typeface="Arial"/>
            </a:endParaRPr>
          </a:p>
        </p:txBody>
      </p:sp>
      <p:cxnSp>
        <p:nvCxnSpPr>
          <p:cNvPr id="5" name="Straight Connector 4">
            <a:extLst>
              <a:ext uri="{FF2B5EF4-FFF2-40B4-BE49-F238E27FC236}">
                <a16:creationId xmlns:a16="http://schemas.microsoft.com/office/drawing/2014/main" id="{A5A958DE-7099-3E4E-B6E3-B04C68481202}"/>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363DAB71-2C8D-8846-8FE5-8831F3CBE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DA88ADF1-62A3-C847-85ED-C0C312C28C8A}"/>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Demerits of Telephonic Interview</a:t>
            </a:r>
          </a:p>
        </p:txBody>
      </p:sp>
      <p:sp>
        <p:nvSpPr>
          <p:cNvPr id="8" name="Rectangle 7">
            <a:extLst>
              <a:ext uri="{FF2B5EF4-FFF2-40B4-BE49-F238E27FC236}">
                <a16:creationId xmlns:a16="http://schemas.microsoft.com/office/drawing/2014/main" id="{26E46286-3863-B742-A1BF-15A5C87CA5C7}"/>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2251D6F-D104-BF45-12D8-34FFF4C9DCCF}"/>
                  </a:ext>
                </a:extLst>
              </p14:cNvPr>
              <p14:cNvContentPartPr/>
              <p14:nvPr/>
            </p14:nvContentPartPr>
            <p14:xfrm>
              <a:off x="69840" y="607320"/>
              <a:ext cx="9753120" cy="4063680"/>
            </p14:xfrm>
          </p:contentPart>
        </mc:Choice>
        <mc:Fallback>
          <p:pic>
            <p:nvPicPr>
              <p:cNvPr id="3" name="Ink 2">
                <a:extLst>
                  <a:ext uri="{FF2B5EF4-FFF2-40B4-BE49-F238E27FC236}">
                    <a16:creationId xmlns:a16="http://schemas.microsoft.com/office/drawing/2014/main" id="{12251D6F-D104-BF45-12D8-34FFF4C9DCCF}"/>
                  </a:ext>
                </a:extLst>
              </p:cNvPr>
              <p:cNvPicPr/>
              <p:nvPr/>
            </p:nvPicPr>
            <p:blipFill>
              <a:blip r:embed="rId4"/>
              <a:stretch>
                <a:fillRect/>
              </a:stretch>
            </p:blipFill>
            <p:spPr>
              <a:xfrm>
                <a:off x="53640" y="591120"/>
                <a:ext cx="9785520" cy="409608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2"/>
          <p:cNvSpPr/>
          <p:nvPr/>
        </p:nvSpPr>
        <p:spPr>
          <a:xfrm>
            <a:off x="238680" y="1348560"/>
            <a:ext cx="9890280" cy="584640"/>
          </a:xfrm>
          <a:prstGeom prst="rect">
            <a:avLst/>
          </a:prstGeom>
          <a:noFill/>
          <a:ln w="0">
            <a:noFill/>
          </a:ln>
        </p:spPr>
        <p:style>
          <a:lnRef idx="0">
            <a:scrgbClr r="0" g="0" b="0"/>
          </a:lnRef>
          <a:fillRef idx="0">
            <a:scrgbClr r="0" g="0" b="0"/>
          </a:fillRef>
          <a:effectRef idx="0">
            <a:scrgbClr r="0" g="0" b="0"/>
          </a:effectRef>
          <a:fontRef idx="minor"/>
        </p:style>
      </p:sp>
      <p:sp>
        <p:nvSpPr>
          <p:cNvPr id="212" name="CustomShape 3"/>
          <p:cNvSpPr/>
          <p:nvPr/>
        </p:nvSpPr>
        <p:spPr>
          <a:xfrm>
            <a:off x="238680" y="1011437"/>
            <a:ext cx="9159840" cy="5355312"/>
          </a:xfrm>
          <a:prstGeom prst="rect">
            <a:avLst/>
          </a:prstGeom>
          <a:noFill/>
          <a:ln w="0">
            <a:noFill/>
          </a:ln>
        </p:spPr>
        <p:style>
          <a:lnRef idx="0">
            <a:scrgbClr r="0" g="0" b="0"/>
          </a:lnRef>
          <a:fillRef idx="0">
            <a:scrgbClr r="0" g="0" b="0"/>
          </a:fillRef>
          <a:effectRef idx="0">
            <a:scrgbClr r="0" g="0" b="0"/>
          </a:effectRef>
          <a:fontRef idx="minor"/>
        </p:style>
        <p:txBody>
          <a:bodyPr tIns="91440" bIns="91440">
            <a:spAutoFit/>
          </a:bodyPr>
          <a:lstStyle/>
          <a:p>
            <a:pPr marL="457200" indent="-374400" algn="just">
              <a:lnSpc>
                <a:spcPct val="100000"/>
              </a:lnSpc>
              <a:buClr>
                <a:srgbClr val="000000"/>
              </a:buClr>
              <a:buFont typeface="Arial"/>
              <a:buChar char="●"/>
            </a:pPr>
            <a:r>
              <a:rPr lang="en-IN" sz="2400" b="0" strike="noStrike" spc="-1" dirty="0">
                <a:solidFill>
                  <a:srgbClr val="000000"/>
                </a:solidFill>
                <a:ea typeface="Arial"/>
              </a:rPr>
              <a:t>Big enquiries – economic and business surveys.</a:t>
            </a:r>
          </a:p>
          <a:p>
            <a:pPr marL="457200" indent="-374400" algn="just">
              <a:lnSpc>
                <a:spcPct val="100000"/>
              </a:lnSpc>
              <a:buClr>
                <a:srgbClr val="000000"/>
              </a:buClr>
              <a:buFont typeface="Arial"/>
              <a:buChar char="●"/>
            </a:pPr>
            <a:endParaRPr lang="en-IN" sz="2400" b="0" strike="noStrike" spc="-1" dirty="0"/>
          </a:p>
          <a:p>
            <a:pPr marL="457200" indent="-374400" algn="just">
              <a:lnSpc>
                <a:spcPct val="100000"/>
              </a:lnSpc>
              <a:buClr>
                <a:srgbClr val="000000"/>
              </a:buClr>
              <a:buFont typeface="Arial"/>
              <a:buChar char="●"/>
            </a:pPr>
            <a:r>
              <a:rPr lang="en-IN" sz="2400" b="0" strike="noStrike" spc="-1" dirty="0">
                <a:solidFill>
                  <a:srgbClr val="000000"/>
                </a:solidFill>
                <a:ea typeface="Arial"/>
              </a:rPr>
              <a:t>Being adopted – private individuals, research workers, private and public organizations, governments.</a:t>
            </a:r>
          </a:p>
          <a:p>
            <a:pPr marL="457200" indent="-374400" algn="just">
              <a:lnSpc>
                <a:spcPct val="100000"/>
              </a:lnSpc>
              <a:buClr>
                <a:srgbClr val="000000"/>
              </a:buClr>
              <a:buFont typeface="Arial"/>
              <a:buChar char="●"/>
            </a:pPr>
            <a:endParaRPr lang="en-IN" sz="2400" b="0" strike="noStrike" spc="-1" dirty="0"/>
          </a:p>
          <a:p>
            <a:pPr marL="457200" indent="-374400" algn="just">
              <a:lnSpc>
                <a:spcPct val="100000"/>
              </a:lnSpc>
              <a:buClr>
                <a:srgbClr val="000000"/>
              </a:buClr>
              <a:buFont typeface="Arial"/>
              <a:buChar char="●"/>
            </a:pPr>
            <a:r>
              <a:rPr lang="en-IN" sz="2400" b="0" strike="noStrike" spc="-1" dirty="0">
                <a:solidFill>
                  <a:srgbClr val="FD31FE"/>
                </a:solidFill>
                <a:ea typeface="Arial"/>
              </a:rPr>
              <a:t>Questions are sent (by post) to persons concerned and required to answer and return.</a:t>
            </a:r>
          </a:p>
          <a:p>
            <a:pPr marL="457200" indent="-374400" algn="just">
              <a:lnSpc>
                <a:spcPct val="100000"/>
              </a:lnSpc>
              <a:buClr>
                <a:srgbClr val="000000"/>
              </a:buClr>
              <a:buFont typeface="Arial"/>
              <a:buChar char="●"/>
            </a:pPr>
            <a:endParaRPr lang="en-IN" sz="2400" b="0" strike="noStrike" spc="-1" dirty="0">
              <a:solidFill>
                <a:srgbClr val="FD31FE"/>
              </a:solidFill>
            </a:endParaRPr>
          </a:p>
          <a:p>
            <a:pPr marL="457200" indent="-374400" algn="just">
              <a:lnSpc>
                <a:spcPct val="100000"/>
              </a:lnSpc>
              <a:buClr>
                <a:srgbClr val="000000"/>
              </a:buClr>
              <a:buFont typeface="Arial"/>
              <a:buChar char="●"/>
            </a:pPr>
            <a:r>
              <a:rPr lang="en-IN" sz="2400" b="0" strike="noStrike" spc="-1" dirty="0">
                <a:solidFill>
                  <a:srgbClr val="FF0000"/>
                </a:solidFill>
                <a:ea typeface="Arial"/>
              </a:rPr>
              <a:t>Consists of number of questions printed or typed </a:t>
            </a:r>
            <a:r>
              <a:rPr lang="en-IN" sz="2400" b="0" strike="noStrike" spc="-1" dirty="0">
                <a:solidFill>
                  <a:srgbClr val="000000"/>
                </a:solidFill>
                <a:ea typeface="Arial"/>
              </a:rPr>
              <a:t>in definite order on a form/s.</a:t>
            </a:r>
          </a:p>
          <a:p>
            <a:pPr marL="457200" indent="-374400" algn="just">
              <a:lnSpc>
                <a:spcPct val="100000"/>
              </a:lnSpc>
              <a:buClr>
                <a:srgbClr val="000000"/>
              </a:buClr>
              <a:buFont typeface="Arial"/>
              <a:buChar char="●"/>
            </a:pPr>
            <a:endParaRPr lang="en-IN" sz="2400" b="0" strike="noStrike" spc="-1" dirty="0"/>
          </a:p>
          <a:p>
            <a:pPr marL="457200" indent="-374400" algn="just">
              <a:lnSpc>
                <a:spcPct val="100000"/>
              </a:lnSpc>
              <a:buClr>
                <a:srgbClr val="000000"/>
              </a:buClr>
              <a:buFont typeface="Arial"/>
              <a:buChar char="●"/>
            </a:pPr>
            <a:r>
              <a:rPr lang="en-IN" sz="2400" b="0" strike="noStrike" spc="-1" dirty="0">
                <a:solidFill>
                  <a:srgbClr val="000000"/>
                </a:solidFill>
                <a:ea typeface="Arial"/>
              </a:rPr>
              <a:t>Questionnaire is mailed to respondent/s and who is expected to read and understand the questions and write down their reply in space meant for the purpose.</a:t>
            </a:r>
            <a:endParaRPr lang="en-IN" sz="2400" b="0" strike="noStrike" spc="-1" dirty="0"/>
          </a:p>
        </p:txBody>
      </p:sp>
      <p:cxnSp>
        <p:nvCxnSpPr>
          <p:cNvPr id="5" name="Straight Connector 4">
            <a:extLst>
              <a:ext uri="{FF2B5EF4-FFF2-40B4-BE49-F238E27FC236}">
                <a16:creationId xmlns:a16="http://schemas.microsoft.com/office/drawing/2014/main" id="{1BE88CC2-F8B8-D045-B909-1F90419B85A0}"/>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3A113D6F-B45C-394B-AE2F-DEC9AB11DE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9B896038-4F9B-584C-A4AF-C9EC5920B38A}"/>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Questionnaire</a:t>
            </a:r>
          </a:p>
        </p:txBody>
      </p:sp>
      <p:sp>
        <p:nvSpPr>
          <p:cNvPr id="8" name="Rectangle 7">
            <a:extLst>
              <a:ext uri="{FF2B5EF4-FFF2-40B4-BE49-F238E27FC236}">
                <a16:creationId xmlns:a16="http://schemas.microsoft.com/office/drawing/2014/main" id="{26A60768-557A-AA4D-B67F-ADDE12AEB410}"/>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0D5B234-5FAA-8D1B-5612-2B81531AE784}"/>
                  </a:ext>
                </a:extLst>
              </p14:cNvPr>
              <p14:cNvContentPartPr/>
              <p14:nvPr/>
            </p14:nvContentPartPr>
            <p14:xfrm>
              <a:off x="3240" y="44640"/>
              <a:ext cx="8473680" cy="6395760"/>
            </p14:xfrm>
          </p:contentPart>
        </mc:Choice>
        <mc:Fallback>
          <p:pic>
            <p:nvPicPr>
              <p:cNvPr id="3" name="Ink 2">
                <a:extLst>
                  <a:ext uri="{FF2B5EF4-FFF2-40B4-BE49-F238E27FC236}">
                    <a16:creationId xmlns:a16="http://schemas.microsoft.com/office/drawing/2014/main" id="{A0D5B234-5FAA-8D1B-5612-2B81531AE784}"/>
                  </a:ext>
                </a:extLst>
              </p:cNvPr>
              <p:cNvPicPr/>
              <p:nvPr/>
            </p:nvPicPr>
            <p:blipFill>
              <a:blip r:embed="rId4"/>
              <a:stretch>
                <a:fillRect/>
              </a:stretch>
            </p:blipFill>
            <p:spPr>
              <a:xfrm>
                <a:off x="-12960" y="28440"/>
                <a:ext cx="8506080" cy="642816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8883" y="1849772"/>
            <a:ext cx="7497214" cy="646331"/>
          </a:xfrm>
          <a:prstGeom prst="rect">
            <a:avLst/>
          </a:prstGeom>
        </p:spPr>
        <p:txBody>
          <a:bodyPr wrap="square">
            <a:spAutoFit/>
          </a:bodyPr>
          <a:lstStyle/>
          <a:p>
            <a:r>
              <a:rPr lang="en-US" sz="3600" b="1" cap="all" dirty="0"/>
              <a:t>Research Methodology</a:t>
            </a:r>
          </a:p>
        </p:txBody>
      </p:sp>
      <p:sp>
        <p:nvSpPr>
          <p:cNvPr id="13" name="Rectangle 12"/>
          <p:cNvSpPr/>
          <p:nvPr/>
        </p:nvSpPr>
        <p:spPr>
          <a:xfrm>
            <a:off x="598883" y="2888778"/>
            <a:ext cx="7497214" cy="1754326"/>
          </a:xfrm>
          <a:prstGeom prst="rect">
            <a:avLst/>
          </a:prstGeom>
        </p:spPr>
        <p:txBody>
          <a:bodyPr wrap="square">
            <a:spAutoFit/>
          </a:bodyPr>
          <a:lstStyle/>
          <a:p>
            <a:r>
              <a:rPr lang="en-US" sz="3600" b="1" dirty="0">
                <a:solidFill>
                  <a:schemeClr val="accent1">
                    <a:lumMod val="75000"/>
                  </a:schemeClr>
                </a:solidFill>
              </a:rPr>
              <a:t>Data Collection</a:t>
            </a:r>
          </a:p>
          <a:p>
            <a:r>
              <a:rPr lang="en-US" sz="3600" b="1" dirty="0">
                <a:solidFill>
                  <a:schemeClr val="accent1">
                    <a:lumMod val="75000"/>
                  </a:schemeClr>
                </a:solidFill>
              </a:rPr>
              <a:t>Chapter 6</a:t>
            </a:r>
          </a:p>
          <a:p>
            <a:endParaRPr lang="en-IN" sz="3600" b="1" dirty="0">
              <a:solidFill>
                <a:schemeClr val="accent1">
                  <a:lumMod val="75000"/>
                </a:schemeClr>
              </a:solidFill>
            </a:endParaRPr>
          </a:p>
        </p:txBody>
      </p:sp>
      <p:sp>
        <p:nvSpPr>
          <p:cNvPr id="14" name="Rectangle 13"/>
          <p:cNvSpPr/>
          <p:nvPr/>
        </p:nvSpPr>
        <p:spPr>
          <a:xfrm>
            <a:off x="598883" y="5489699"/>
            <a:ext cx="7497214" cy="461665"/>
          </a:xfrm>
          <a:prstGeom prst="rect">
            <a:avLst/>
          </a:prstGeom>
        </p:spPr>
        <p:txBody>
          <a:bodyPr wrap="square">
            <a:spAutoFit/>
          </a:bodyPr>
          <a:lstStyle/>
          <a:p>
            <a:r>
              <a:rPr lang="en-US" sz="2400" b="1" dirty="0"/>
              <a:t>Dr. Arti Arya</a:t>
            </a:r>
            <a:endParaRPr lang="en-IN" sz="2400" b="1" dirty="0"/>
          </a:p>
        </p:txBody>
      </p:sp>
      <p:sp>
        <p:nvSpPr>
          <p:cNvPr id="15" name="Rectangle 14"/>
          <p:cNvSpPr/>
          <p:nvPr/>
        </p:nvSpPr>
        <p:spPr>
          <a:xfrm>
            <a:off x="598883" y="5887304"/>
            <a:ext cx="7497214" cy="400110"/>
          </a:xfrm>
          <a:prstGeom prst="rect">
            <a:avLst/>
          </a:prstGeom>
        </p:spPr>
        <p:txBody>
          <a:bodyPr wrap="square">
            <a:spAutoFit/>
          </a:bodyPr>
          <a:lstStyle/>
          <a:p>
            <a:r>
              <a:rPr lang="en-US" sz="2000" dirty="0"/>
              <a:t>Department of Computer Science and Engineering</a:t>
            </a:r>
            <a:endParaRPr lang="en-IN" sz="2000" dirty="0"/>
          </a:p>
        </p:txBody>
      </p:sp>
      <p:grpSp>
        <p:nvGrpSpPr>
          <p:cNvPr id="20" name="Group 19"/>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p:cNvCxnSpPr/>
          <p:nvPr/>
        </p:nvCxnSpPr>
        <p:spPr>
          <a:xfrm flipV="1">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107E3CD-728F-8B4C-1C42-28EBA32064B3}"/>
                  </a:ext>
                </a:extLst>
              </p14:cNvPr>
              <p14:cNvContentPartPr/>
              <p14:nvPr/>
            </p14:nvContentPartPr>
            <p14:xfrm>
              <a:off x="3204360" y="3153240"/>
              <a:ext cx="4351680" cy="870480"/>
            </p14:xfrm>
          </p:contentPart>
        </mc:Choice>
        <mc:Fallback>
          <p:pic>
            <p:nvPicPr>
              <p:cNvPr id="2" name="Ink 1">
                <a:extLst>
                  <a:ext uri="{FF2B5EF4-FFF2-40B4-BE49-F238E27FC236}">
                    <a16:creationId xmlns:a16="http://schemas.microsoft.com/office/drawing/2014/main" id="{C107E3CD-728F-8B4C-1C42-28EBA32064B3}"/>
                  </a:ext>
                </a:extLst>
              </p:cNvPr>
              <p:cNvPicPr/>
              <p:nvPr/>
            </p:nvPicPr>
            <p:blipFill>
              <a:blip r:embed="rId4"/>
              <a:stretch>
                <a:fillRect/>
              </a:stretch>
            </p:blipFill>
            <p:spPr>
              <a:xfrm>
                <a:off x="3188160" y="3137040"/>
                <a:ext cx="4384080" cy="902880"/>
              </a:xfrm>
              <a:prstGeom prst="rect">
                <a:avLst/>
              </a:prstGeom>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2"/>
          <p:cNvSpPr/>
          <p:nvPr/>
        </p:nvSpPr>
        <p:spPr>
          <a:xfrm>
            <a:off x="238680" y="1348560"/>
            <a:ext cx="9890280" cy="584640"/>
          </a:xfrm>
          <a:prstGeom prst="rect">
            <a:avLst/>
          </a:prstGeom>
          <a:noFill/>
          <a:ln w="0">
            <a:noFill/>
          </a:ln>
        </p:spPr>
        <p:style>
          <a:lnRef idx="0">
            <a:scrgbClr r="0" g="0" b="0"/>
          </a:lnRef>
          <a:fillRef idx="0">
            <a:scrgbClr r="0" g="0" b="0"/>
          </a:fillRef>
          <a:effectRef idx="0">
            <a:scrgbClr r="0" g="0" b="0"/>
          </a:effectRef>
          <a:fontRef idx="minor"/>
        </p:style>
      </p:sp>
      <p:sp>
        <p:nvSpPr>
          <p:cNvPr id="215" name="CustomShape 3"/>
          <p:cNvSpPr/>
          <p:nvPr/>
        </p:nvSpPr>
        <p:spPr>
          <a:xfrm>
            <a:off x="308160" y="1147680"/>
            <a:ext cx="8943840" cy="5197320"/>
          </a:xfrm>
          <a:prstGeom prst="rect">
            <a:avLst/>
          </a:prstGeom>
          <a:noFill/>
          <a:ln w="0">
            <a:noFill/>
          </a:ln>
        </p:spPr>
        <p:style>
          <a:lnRef idx="0">
            <a:scrgbClr r="0" g="0" b="0"/>
          </a:lnRef>
          <a:fillRef idx="0">
            <a:scrgbClr r="0" g="0" b="0"/>
          </a:fillRef>
          <a:effectRef idx="0">
            <a:scrgbClr r="0" g="0" b="0"/>
          </a:effectRef>
          <a:fontRef idx="minor"/>
        </p:style>
        <p:txBody>
          <a:bodyPr tIns="91440" bIns="91440">
            <a:spAutoFit/>
          </a:bodyPr>
          <a:lstStyle/>
          <a:p>
            <a:pPr>
              <a:lnSpc>
                <a:spcPct val="100000"/>
              </a:lnSpc>
              <a:tabLst>
                <a:tab pos="0" algn="l"/>
              </a:tabLst>
            </a:pPr>
            <a:r>
              <a:rPr lang="en-IN" sz="2300" b="1" strike="noStrike" spc="-1" dirty="0">
                <a:solidFill>
                  <a:srgbClr val="000000"/>
                </a:solidFill>
                <a:latin typeface="Arial"/>
                <a:ea typeface="Arial"/>
              </a:rPr>
              <a:t>Merits</a:t>
            </a:r>
            <a:endParaRPr lang="en-IN" sz="2300" b="0" strike="noStrike" spc="-1" dirty="0">
              <a:latin typeface="Arial"/>
            </a:endParaRPr>
          </a:p>
          <a:p>
            <a:pPr marL="914400" indent="-374400">
              <a:lnSpc>
                <a:spcPct val="100000"/>
              </a:lnSpc>
              <a:buClr>
                <a:srgbClr val="000000"/>
              </a:buClr>
              <a:buFont typeface="StarSymbol"/>
              <a:buAutoNum type="arabicPeriod"/>
              <a:tabLst>
                <a:tab pos="0" algn="l"/>
              </a:tabLst>
            </a:pPr>
            <a:r>
              <a:rPr lang="en-IN" sz="2000" b="0" strike="noStrike" spc="-1" dirty="0">
                <a:solidFill>
                  <a:srgbClr val="000000"/>
                </a:solidFill>
                <a:latin typeface="Arial"/>
                <a:ea typeface="Arial"/>
              </a:rPr>
              <a:t>Low cost even over large geographic area.</a:t>
            </a:r>
            <a:endParaRPr lang="en-IN" sz="2000" b="0" strike="noStrike" spc="-1" dirty="0">
              <a:latin typeface="Arial"/>
            </a:endParaRPr>
          </a:p>
          <a:p>
            <a:pPr marL="914400" indent="-374400">
              <a:lnSpc>
                <a:spcPct val="100000"/>
              </a:lnSpc>
              <a:buClr>
                <a:srgbClr val="000000"/>
              </a:buClr>
              <a:buFont typeface="StarSymbol"/>
              <a:buAutoNum type="arabicPeriod"/>
              <a:tabLst>
                <a:tab pos="0" algn="l"/>
              </a:tabLst>
            </a:pPr>
            <a:r>
              <a:rPr lang="en-IN" sz="2000" b="0" strike="noStrike" spc="-1" dirty="0">
                <a:solidFill>
                  <a:srgbClr val="000000"/>
                </a:solidFill>
                <a:latin typeface="Arial"/>
                <a:ea typeface="Arial"/>
              </a:rPr>
              <a:t>Free from bias of interviewer</a:t>
            </a:r>
            <a:endParaRPr lang="en-IN" sz="2000" b="0" strike="noStrike" spc="-1" dirty="0">
              <a:latin typeface="Arial"/>
            </a:endParaRPr>
          </a:p>
          <a:p>
            <a:pPr marL="914400" indent="-374400">
              <a:lnSpc>
                <a:spcPct val="100000"/>
              </a:lnSpc>
              <a:buClr>
                <a:srgbClr val="000000"/>
              </a:buClr>
              <a:buFont typeface="StarSymbol"/>
              <a:buAutoNum type="arabicPeriod"/>
              <a:tabLst>
                <a:tab pos="0" algn="l"/>
              </a:tabLst>
            </a:pPr>
            <a:r>
              <a:rPr lang="en-IN" sz="2000" b="0" strike="noStrike" spc="-1" dirty="0">
                <a:solidFill>
                  <a:srgbClr val="000000"/>
                </a:solidFill>
                <a:latin typeface="Arial"/>
                <a:ea typeface="Arial"/>
              </a:rPr>
              <a:t>Respondents have adequate time to respond</a:t>
            </a:r>
            <a:endParaRPr lang="en-IN" sz="2000" b="0" strike="noStrike" spc="-1" dirty="0">
              <a:latin typeface="Arial"/>
            </a:endParaRPr>
          </a:p>
          <a:p>
            <a:pPr marL="914400" indent="-374400">
              <a:lnSpc>
                <a:spcPct val="100000"/>
              </a:lnSpc>
              <a:buClr>
                <a:srgbClr val="000000"/>
              </a:buClr>
              <a:buFont typeface="StarSymbol"/>
              <a:buAutoNum type="arabicPeriod"/>
              <a:tabLst>
                <a:tab pos="0" algn="l"/>
              </a:tabLst>
            </a:pPr>
            <a:r>
              <a:rPr lang="en-IN" sz="2000" b="0" strike="noStrike" spc="-1" dirty="0">
                <a:solidFill>
                  <a:srgbClr val="000000"/>
                </a:solidFill>
                <a:latin typeface="Arial"/>
                <a:ea typeface="Arial"/>
              </a:rPr>
              <a:t>Respondents who are not easily approachable can also be reached conveniently.</a:t>
            </a:r>
            <a:endParaRPr lang="en-IN" sz="2000" b="0" strike="noStrike" spc="-1" dirty="0">
              <a:latin typeface="Arial"/>
            </a:endParaRPr>
          </a:p>
          <a:p>
            <a:pPr marL="914400" indent="-374400">
              <a:lnSpc>
                <a:spcPct val="100000"/>
              </a:lnSpc>
              <a:buClr>
                <a:srgbClr val="000000"/>
              </a:buClr>
              <a:buFont typeface="StarSymbol"/>
              <a:buAutoNum type="arabicPeriod"/>
              <a:tabLst>
                <a:tab pos="0" algn="l"/>
              </a:tabLst>
            </a:pPr>
            <a:r>
              <a:rPr lang="en-IN" sz="2000" b="0" strike="noStrike" spc="-1" dirty="0">
                <a:solidFill>
                  <a:srgbClr val="000000"/>
                </a:solidFill>
                <a:latin typeface="Arial"/>
                <a:ea typeface="Arial"/>
              </a:rPr>
              <a:t>Large samples can be made use of, results can be reliable</a:t>
            </a:r>
            <a:endParaRPr lang="en-IN" sz="2000" b="0" strike="noStrike" spc="-1" dirty="0">
              <a:latin typeface="Arial"/>
            </a:endParaRPr>
          </a:p>
          <a:p>
            <a:pPr>
              <a:lnSpc>
                <a:spcPct val="100000"/>
              </a:lnSpc>
              <a:tabLst>
                <a:tab pos="0" algn="l"/>
              </a:tabLst>
            </a:pPr>
            <a:endParaRPr lang="en-IN" sz="2000" b="0" strike="noStrike" spc="-1" dirty="0">
              <a:latin typeface="Arial"/>
            </a:endParaRPr>
          </a:p>
          <a:p>
            <a:pPr>
              <a:lnSpc>
                <a:spcPct val="100000"/>
              </a:lnSpc>
              <a:tabLst>
                <a:tab pos="0" algn="l"/>
              </a:tabLst>
            </a:pPr>
            <a:r>
              <a:rPr lang="en-IN" sz="2300" b="1" strike="noStrike" spc="-1" dirty="0">
                <a:solidFill>
                  <a:srgbClr val="000000"/>
                </a:solidFill>
                <a:latin typeface="Arial"/>
                <a:ea typeface="Arial"/>
              </a:rPr>
              <a:t>Demerits</a:t>
            </a:r>
            <a:endParaRPr lang="en-IN" sz="2300" b="0" strike="noStrike" spc="-1" dirty="0">
              <a:latin typeface="Arial"/>
            </a:endParaRPr>
          </a:p>
          <a:p>
            <a:pPr marL="914400" indent="-374400">
              <a:lnSpc>
                <a:spcPct val="100000"/>
              </a:lnSpc>
              <a:buClr>
                <a:srgbClr val="000000"/>
              </a:buClr>
              <a:buFont typeface="StarSymbol"/>
              <a:buAutoNum type="arabicPeriod"/>
              <a:tabLst>
                <a:tab pos="0" algn="l"/>
              </a:tabLst>
            </a:pPr>
            <a:r>
              <a:rPr lang="en-IN" sz="2000" b="0" strike="noStrike" spc="-1" dirty="0">
                <a:solidFill>
                  <a:srgbClr val="000000"/>
                </a:solidFill>
                <a:latin typeface="Arial"/>
                <a:ea typeface="Arial"/>
              </a:rPr>
              <a:t>Low rate of return</a:t>
            </a:r>
            <a:endParaRPr lang="en-IN" sz="2000" b="0" strike="noStrike" spc="-1" dirty="0">
              <a:latin typeface="Arial"/>
            </a:endParaRPr>
          </a:p>
          <a:p>
            <a:pPr marL="914400" indent="-374400">
              <a:lnSpc>
                <a:spcPct val="100000"/>
              </a:lnSpc>
              <a:buClr>
                <a:srgbClr val="000000"/>
              </a:buClr>
              <a:buFont typeface="StarSymbol"/>
              <a:buAutoNum type="arabicPeriod"/>
              <a:tabLst>
                <a:tab pos="0" algn="l"/>
              </a:tabLst>
            </a:pPr>
            <a:r>
              <a:rPr lang="en-IN" sz="2000" b="0" strike="noStrike" spc="-1" dirty="0">
                <a:solidFill>
                  <a:srgbClr val="000000"/>
                </a:solidFill>
                <a:latin typeface="Arial"/>
                <a:ea typeface="Arial"/>
              </a:rPr>
              <a:t>Used when respondents are educated and </a:t>
            </a:r>
            <a:r>
              <a:rPr lang="en-IN" sz="2000" b="0" u="sng" strike="noStrike" spc="-1" dirty="0">
                <a:solidFill>
                  <a:srgbClr val="000000"/>
                </a:solidFill>
                <a:uFillTx/>
                <a:latin typeface="Arial"/>
                <a:ea typeface="Arial"/>
              </a:rPr>
              <a:t>cooperating</a:t>
            </a:r>
            <a:r>
              <a:rPr lang="en-IN" sz="2000" b="0" strike="noStrike" spc="-1" dirty="0">
                <a:solidFill>
                  <a:srgbClr val="000000"/>
                </a:solidFill>
                <a:latin typeface="Arial"/>
                <a:ea typeface="Arial"/>
              </a:rPr>
              <a:t>.</a:t>
            </a:r>
            <a:endParaRPr lang="en-IN" sz="2000" b="0" strike="noStrike" spc="-1" dirty="0">
              <a:latin typeface="Arial"/>
            </a:endParaRPr>
          </a:p>
          <a:p>
            <a:pPr marL="914400" indent="-374400">
              <a:lnSpc>
                <a:spcPct val="100000"/>
              </a:lnSpc>
              <a:buClr>
                <a:srgbClr val="000000"/>
              </a:buClr>
              <a:buFont typeface="StarSymbol"/>
              <a:buAutoNum type="arabicPeriod"/>
              <a:tabLst>
                <a:tab pos="0" algn="l"/>
              </a:tabLst>
            </a:pPr>
            <a:r>
              <a:rPr lang="en-IN" sz="2000" b="0" strike="noStrike" spc="-1" dirty="0">
                <a:solidFill>
                  <a:srgbClr val="000000"/>
                </a:solidFill>
                <a:latin typeface="Arial"/>
                <a:ea typeface="Arial"/>
              </a:rPr>
              <a:t>Control over questionnaire may be lost when sent.</a:t>
            </a:r>
            <a:endParaRPr lang="en-IN" sz="2000" b="0" strike="noStrike" spc="-1" dirty="0">
              <a:latin typeface="Arial"/>
            </a:endParaRPr>
          </a:p>
          <a:p>
            <a:pPr marL="914400" indent="-374400">
              <a:lnSpc>
                <a:spcPct val="100000"/>
              </a:lnSpc>
              <a:buClr>
                <a:srgbClr val="000000"/>
              </a:buClr>
              <a:buFont typeface="StarSymbol"/>
              <a:buAutoNum type="arabicPeriod"/>
              <a:tabLst>
                <a:tab pos="0" algn="l"/>
              </a:tabLst>
            </a:pPr>
            <a:r>
              <a:rPr lang="en-IN" sz="2000" b="0" strike="noStrike" spc="-1" dirty="0">
                <a:solidFill>
                  <a:srgbClr val="000000"/>
                </a:solidFill>
                <a:latin typeface="Arial"/>
                <a:ea typeface="Arial"/>
              </a:rPr>
              <a:t>Inbuilt inflexibility – amending approach once dispatched.</a:t>
            </a:r>
            <a:endParaRPr lang="en-IN" sz="2000" b="0" strike="noStrike" spc="-1" dirty="0">
              <a:latin typeface="Arial"/>
            </a:endParaRPr>
          </a:p>
          <a:p>
            <a:pPr marL="914400" indent="-374400">
              <a:lnSpc>
                <a:spcPct val="100000"/>
              </a:lnSpc>
              <a:buClr>
                <a:srgbClr val="000000"/>
              </a:buClr>
              <a:buFont typeface="StarSymbol"/>
              <a:buAutoNum type="arabicPeriod"/>
              <a:tabLst>
                <a:tab pos="0" algn="l"/>
              </a:tabLst>
            </a:pPr>
            <a:r>
              <a:rPr lang="en-IN" sz="2000" b="0" strike="noStrike" spc="-1" dirty="0">
                <a:solidFill>
                  <a:srgbClr val="000000"/>
                </a:solidFill>
                <a:latin typeface="Arial"/>
                <a:ea typeface="Arial"/>
              </a:rPr>
              <a:t>Difficult to know whether willing respondents are truly representative.</a:t>
            </a:r>
            <a:endParaRPr lang="en-IN" sz="2000" b="0" strike="noStrike" spc="-1" dirty="0">
              <a:latin typeface="Arial"/>
            </a:endParaRPr>
          </a:p>
          <a:p>
            <a:pPr marL="914400" indent="-374400">
              <a:lnSpc>
                <a:spcPct val="100000"/>
              </a:lnSpc>
              <a:buClr>
                <a:srgbClr val="000000"/>
              </a:buClr>
              <a:buFont typeface="StarSymbol"/>
              <a:buAutoNum type="arabicPeriod"/>
              <a:tabLst>
                <a:tab pos="0" algn="l"/>
              </a:tabLst>
            </a:pPr>
            <a:r>
              <a:rPr lang="en-IN" sz="2000" b="0" strike="noStrike" spc="-1" dirty="0">
                <a:solidFill>
                  <a:srgbClr val="000000"/>
                </a:solidFill>
                <a:latin typeface="Arial"/>
                <a:ea typeface="Arial"/>
              </a:rPr>
              <a:t>Slowest of all methods.</a:t>
            </a:r>
            <a:endParaRPr lang="en-IN" sz="2000" b="0" strike="noStrike" spc="-1" dirty="0">
              <a:latin typeface="Arial"/>
            </a:endParaRPr>
          </a:p>
          <a:p>
            <a:pPr marL="914400" indent="-374400">
              <a:lnSpc>
                <a:spcPct val="100000"/>
              </a:lnSpc>
              <a:buClr>
                <a:srgbClr val="000000"/>
              </a:buClr>
              <a:buFont typeface="StarSymbol"/>
              <a:buAutoNum type="arabicPeriod"/>
              <a:tabLst>
                <a:tab pos="0" algn="l"/>
              </a:tabLst>
            </a:pPr>
            <a:r>
              <a:rPr lang="en-IN" sz="2000" b="0" strike="noStrike" spc="-1" dirty="0">
                <a:solidFill>
                  <a:srgbClr val="000000"/>
                </a:solidFill>
                <a:latin typeface="Arial"/>
                <a:ea typeface="Arial"/>
              </a:rPr>
              <a:t>Incomplete/ambiguous answers – hard to interpret.</a:t>
            </a:r>
            <a:endParaRPr lang="en-IN" sz="2000" b="0" strike="noStrike" spc="-1" dirty="0">
              <a:latin typeface="Arial"/>
            </a:endParaRPr>
          </a:p>
        </p:txBody>
      </p:sp>
      <p:cxnSp>
        <p:nvCxnSpPr>
          <p:cNvPr id="5" name="Straight Connector 4">
            <a:extLst>
              <a:ext uri="{FF2B5EF4-FFF2-40B4-BE49-F238E27FC236}">
                <a16:creationId xmlns:a16="http://schemas.microsoft.com/office/drawing/2014/main" id="{92A96E31-9DC5-F745-9907-6CBC9E0FC87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71C776FF-FB69-D640-9B8C-923A0EAC06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F838F420-A02B-5445-932B-8E4C8FDE6218}"/>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Questionnaire</a:t>
            </a:r>
          </a:p>
        </p:txBody>
      </p:sp>
      <p:sp>
        <p:nvSpPr>
          <p:cNvPr id="8" name="Rectangle 7">
            <a:extLst>
              <a:ext uri="{FF2B5EF4-FFF2-40B4-BE49-F238E27FC236}">
                <a16:creationId xmlns:a16="http://schemas.microsoft.com/office/drawing/2014/main" id="{340A9EA2-6006-C44D-B888-5F3047017BF0}"/>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2B80998-248C-187E-5DB5-CFC357983937}"/>
                  </a:ext>
                </a:extLst>
              </p14:cNvPr>
              <p14:cNvContentPartPr/>
              <p14:nvPr/>
            </p14:nvContentPartPr>
            <p14:xfrm>
              <a:off x="358200" y="647280"/>
              <a:ext cx="10354320" cy="5732280"/>
            </p14:xfrm>
          </p:contentPart>
        </mc:Choice>
        <mc:Fallback>
          <p:pic>
            <p:nvPicPr>
              <p:cNvPr id="3" name="Ink 2">
                <a:extLst>
                  <a:ext uri="{FF2B5EF4-FFF2-40B4-BE49-F238E27FC236}">
                    <a16:creationId xmlns:a16="http://schemas.microsoft.com/office/drawing/2014/main" id="{C2B80998-248C-187E-5DB5-CFC357983937}"/>
                  </a:ext>
                </a:extLst>
              </p:cNvPr>
              <p:cNvPicPr/>
              <p:nvPr/>
            </p:nvPicPr>
            <p:blipFill>
              <a:blip r:embed="rId4"/>
              <a:stretch>
                <a:fillRect/>
              </a:stretch>
            </p:blipFill>
            <p:spPr>
              <a:xfrm>
                <a:off x="342000" y="631080"/>
                <a:ext cx="10386720" cy="576468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ustomShape 2"/>
          <p:cNvSpPr/>
          <p:nvPr/>
        </p:nvSpPr>
        <p:spPr>
          <a:xfrm>
            <a:off x="238680" y="1348560"/>
            <a:ext cx="9890280" cy="584640"/>
          </a:xfrm>
          <a:prstGeom prst="rect">
            <a:avLst/>
          </a:prstGeom>
          <a:noFill/>
          <a:ln w="0">
            <a:noFill/>
          </a:ln>
        </p:spPr>
        <p:style>
          <a:lnRef idx="0">
            <a:scrgbClr r="0" g="0" b="0"/>
          </a:lnRef>
          <a:fillRef idx="0">
            <a:scrgbClr r="0" g="0" b="0"/>
          </a:fillRef>
          <a:effectRef idx="0">
            <a:scrgbClr r="0" g="0" b="0"/>
          </a:effectRef>
          <a:fontRef idx="minor"/>
        </p:style>
      </p:sp>
      <p:sp>
        <p:nvSpPr>
          <p:cNvPr id="218" name="CustomShape 3"/>
          <p:cNvSpPr/>
          <p:nvPr/>
        </p:nvSpPr>
        <p:spPr>
          <a:xfrm>
            <a:off x="416160" y="1090440"/>
            <a:ext cx="9970920" cy="5493812"/>
          </a:xfrm>
          <a:prstGeom prst="rect">
            <a:avLst/>
          </a:prstGeom>
          <a:noFill/>
          <a:ln w="0">
            <a:noFill/>
          </a:ln>
        </p:spPr>
        <p:style>
          <a:lnRef idx="0">
            <a:scrgbClr r="0" g="0" b="0"/>
          </a:lnRef>
          <a:fillRef idx="0">
            <a:scrgbClr r="0" g="0" b="0"/>
          </a:fillRef>
          <a:effectRef idx="0">
            <a:scrgbClr r="0" g="0" b="0"/>
          </a:effectRef>
          <a:fontRef idx="minor"/>
        </p:style>
        <p:txBody>
          <a:bodyPr tIns="91440" bIns="91440">
            <a:spAutoFit/>
          </a:bodyPr>
          <a:lstStyle/>
          <a:p>
            <a:pPr>
              <a:lnSpc>
                <a:spcPct val="100000"/>
              </a:lnSpc>
              <a:tabLst>
                <a:tab pos="0" algn="l"/>
              </a:tabLst>
            </a:pPr>
            <a:r>
              <a:rPr lang="en-IN" sz="2300" b="0" strike="noStrike" spc="-1" dirty="0">
                <a:solidFill>
                  <a:srgbClr val="000000"/>
                </a:solidFill>
                <a:latin typeface="Arial"/>
                <a:ea typeface="Arial"/>
              </a:rPr>
              <a:t>Pilot Study may be required to test the questionnaire – rehearsal of main survey:</a:t>
            </a:r>
            <a:endParaRPr lang="en-IN" sz="2300" b="0" strike="noStrike" spc="-1" dirty="0">
              <a:latin typeface="Arial"/>
            </a:endParaRPr>
          </a:p>
          <a:p>
            <a:pPr marL="216000" indent="-216000">
              <a:lnSpc>
                <a:spcPct val="100000"/>
              </a:lnSpc>
              <a:buClr>
                <a:srgbClr val="000000"/>
              </a:buClr>
              <a:buSzPct val="45000"/>
              <a:buFont typeface="Wingdings" charset="2"/>
              <a:buChar char=""/>
              <a:tabLst>
                <a:tab pos="0" algn="l"/>
              </a:tabLst>
            </a:pPr>
            <a:r>
              <a:rPr lang="en-IN" sz="2300" b="0" strike="noStrike" spc="-1" dirty="0">
                <a:solidFill>
                  <a:srgbClr val="000000"/>
                </a:solidFill>
                <a:latin typeface="Arial"/>
                <a:ea typeface="Arial"/>
              </a:rPr>
              <a:t>Weakness of questionnaire may be identified</a:t>
            </a:r>
            <a:endParaRPr lang="en-IN" sz="2300" b="0" strike="noStrike" spc="-1" dirty="0">
              <a:latin typeface="Arial"/>
            </a:endParaRPr>
          </a:p>
          <a:p>
            <a:pPr marL="216000" indent="-216000">
              <a:lnSpc>
                <a:spcPct val="100000"/>
              </a:lnSpc>
              <a:buClr>
                <a:srgbClr val="000000"/>
              </a:buClr>
              <a:buSzPct val="45000"/>
              <a:buFont typeface="Wingdings" charset="2"/>
              <a:buChar char=""/>
              <a:tabLst>
                <a:tab pos="0" algn="l"/>
              </a:tabLst>
            </a:pPr>
            <a:r>
              <a:rPr lang="en-IN" sz="2300" b="0" strike="noStrike" spc="-1" dirty="0">
                <a:solidFill>
                  <a:srgbClr val="000000"/>
                </a:solidFill>
                <a:latin typeface="Arial"/>
                <a:ea typeface="Arial"/>
              </a:rPr>
              <a:t>Omission of questions</a:t>
            </a:r>
            <a:endParaRPr lang="en-IN" sz="2300" b="0" strike="noStrike" spc="-1" dirty="0">
              <a:latin typeface="Arial"/>
            </a:endParaRPr>
          </a:p>
          <a:p>
            <a:pPr marL="216000" indent="-216000">
              <a:lnSpc>
                <a:spcPct val="100000"/>
              </a:lnSpc>
              <a:buClr>
                <a:srgbClr val="000000"/>
              </a:buClr>
              <a:buSzPct val="45000"/>
              <a:buFont typeface="Wingdings" charset="2"/>
              <a:buChar char=""/>
              <a:tabLst>
                <a:tab pos="0" algn="l"/>
              </a:tabLst>
            </a:pPr>
            <a:r>
              <a:rPr lang="en-IN" sz="2300" b="0" strike="noStrike" spc="-1" dirty="0">
                <a:solidFill>
                  <a:srgbClr val="000000"/>
                </a:solidFill>
                <a:latin typeface="Arial"/>
                <a:ea typeface="Arial"/>
              </a:rPr>
              <a:t>Modification (reordering/rewording/rephrasing) of questions may be required – wrong interpretation of question by respondent</a:t>
            </a:r>
            <a:endParaRPr lang="en-IN" sz="2300" b="0" strike="noStrike" spc="-1" dirty="0">
              <a:latin typeface="Arial"/>
            </a:endParaRPr>
          </a:p>
          <a:p>
            <a:pPr>
              <a:lnSpc>
                <a:spcPct val="100000"/>
              </a:lnSpc>
              <a:tabLst>
                <a:tab pos="0" algn="l"/>
              </a:tabLst>
            </a:pPr>
            <a:endParaRPr lang="en-IN" sz="2300" b="0" strike="noStrike" spc="-1" dirty="0">
              <a:latin typeface="Arial"/>
            </a:endParaRPr>
          </a:p>
          <a:p>
            <a:pPr>
              <a:lnSpc>
                <a:spcPct val="100000"/>
              </a:lnSpc>
              <a:tabLst>
                <a:tab pos="0" algn="l"/>
              </a:tabLst>
            </a:pPr>
            <a:r>
              <a:rPr lang="en-IN" sz="2300" b="1" strike="noStrike" spc="-1" dirty="0">
                <a:solidFill>
                  <a:srgbClr val="000000"/>
                </a:solidFill>
                <a:latin typeface="Arial"/>
                <a:ea typeface="Arial"/>
              </a:rPr>
              <a:t>Main aspects of questionnaire:</a:t>
            </a:r>
            <a:endParaRPr lang="en-IN" sz="2300" b="0" strike="noStrike" spc="-1" dirty="0">
              <a:latin typeface="Arial"/>
            </a:endParaRPr>
          </a:p>
          <a:p>
            <a:pPr marL="216000" indent="-216000">
              <a:lnSpc>
                <a:spcPct val="100000"/>
              </a:lnSpc>
              <a:buClr>
                <a:srgbClr val="000000"/>
              </a:buClr>
              <a:buFont typeface="StarSymbol"/>
              <a:buAutoNum type="alphaLcParenR"/>
              <a:tabLst>
                <a:tab pos="0" algn="l"/>
              </a:tabLst>
            </a:pPr>
            <a:r>
              <a:rPr lang="en-IN" sz="2300" b="0" strike="noStrike" spc="-1" dirty="0">
                <a:solidFill>
                  <a:srgbClr val="000000"/>
                </a:solidFill>
                <a:latin typeface="Arial"/>
                <a:ea typeface="Arial"/>
              </a:rPr>
              <a:t>General form</a:t>
            </a:r>
            <a:endParaRPr lang="en-IN" sz="2300" b="0" strike="noStrike" spc="-1" dirty="0">
              <a:latin typeface="Arial"/>
            </a:endParaRPr>
          </a:p>
          <a:p>
            <a:pPr marL="216000" indent="-216000">
              <a:lnSpc>
                <a:spcPct val="100000"/>
              </a:lnSpc>
              <a:buClr>
                <a:srgbClr val="000000"/>
              </a:buClr>
              <a:buFont typeface="StarSymbol"/>
              <a:buAutoNum type="alphaLcParenR"/>
              <a:tabLst>
                <a:tab pos="0" algn="l"/>
              </a:tabLst>
            </a:pPr>
            <a:r>
              <a:rPr lang="en-IN" sz="2300" b="0" strike="noStrike" spc="-1" dirty="0">
                <a:solidFill>
                  <a:srgbClr val="000000"/>
                </a:solidFill>
                <a:latin typeface="Arial"/>
                <a:ea typeface="Arial"/>
              </a:rPr>
              <a:t>Question sequence</a:t>
            </a:r>
            <a:endParaRPr lang="en-IN" sz="2300" b="0" strike="noStrike" spc="-1" dirty="0">
              <a:latin typeface="Arial"/>
            </a:endParaRPr>
          </a:p>
          <a:p>
            <a:pPr marL="216000" indent="-216000">
              <a:lnSpc>
                <a:spcPct val="100000"/>
              </a:lnSpc>
              <a:buClr>
                <a:srgbClr val="000000"/>
              </a:buClr>
              <a:buFont typeface="StarSymbol"/>
              <a:buAutoNum type="alphaLcParenR"/>
              <a:tabLst>
                <a:tab pos="0" algn="l"/>
              </a:tabLst>
            </a:pPr>
            <a:r>
              <a:rPr lang="en-IN" sz="2300" b="0" strike="noStrike" spc="-1" dirty="0">
                <a:solidFill>
                  <a:srgbClr val="000000"/>
                </a:solidFill>
                <a:latin typeface="Arial"/>
                <a:ea typeface="Arial"/>
              </a:rPr>
              <a:t>Question formulation and wordings</a:t>
            </a:r>
            <a:endParaRPr lang="en-IN" sz="2300" b="0" strike="noStrike" spc="-1" dirty="0">
              <a:latin typeface="Arial"/>
            </a:endParaRPr>
          </a:p>
          <a:p>
            <a:pPr marL="648000" lvl="2" indent="-216000">
              <a:lnSpc>
                <a:spcPct val="100000"/>
              </a:lnSpc>
              <a:buClr>
                <a:srgbClr val="000000"/>
              </a:buClr>
              <a:buSzPct val="45000"/>
              <a:buFont typeface="Wingdings" charset="2"/>
              <a:buChar char=""/>
              <a:tabLst>
                <a:tab pos="0" algn="l"/>
              </a:tabLst>
            </a:pPr>
            <a:r>
              <a:rPr lang="en-IN" sz="2300" b="0" strike="noStrike" spc="-1" dirty="0">
                <a:solidFill>
                  <a:srgbClr val="000000"/>
                </a:solidFill>
                <a:latin typeface="Arial"/>
                <a:ea typeface="Arial"/>
              </a:rPr>
              <a:t>Very clear in construction – simple, easily understood</a:t>
            </a:r>
            <a:endParaRPr lang="en-IN" sz="2300" b="0" strike="noStrike" spc="-1" dirty="0">
              <a:latin typeface="Arial"/>
            </a:endParaRPr>
          </a:p>
          <a:p>
            <a:pPr marL="648000" lvl="2" indent="-216000">
              <a:lnSpc>
                <a:spcPct val="100000"/>
              </a:lnSpc>
              <a:buClr>
                <a:srgbClr val="000000"/>
              </a:buClr>
              <a:buSzPct val="45000"/>
              <a:buFont typeface="Wingdings" charset="2"/>
              <a:buChar char=""/>
              <a:tabLst>
                <a:tab pos="0" algn="l"/>
              </a:tabLst>
            </a:pPr>
            <a:r>
              <a:rPr lang="en-IN" sz="2300" b="0" strike="noStrike" spc="-1" dirty="0">
                <a:solidFill>
                  <a:srgbClr val="000000"/>
                </a:solidFill>
                <a:latin typeface="Arial"/>
                <a:ea typeface="Arial"/>
              </a:rPr>
              <a:t>Open ended questions</a:t>
            </a:r>
            <a:endParaRPr lang="en-IN" sz="2300" b="0" strike="noStrike" spc="-1" dirty="0">
              <a:latin typeface="Arial"/>
            </a:endParaRPr>
          </a:p>
          <a:p>
            <a:pPr marL="648000" lvl="2" indent="-216000">
              <a:lnSpc>
                <a:spcPct val="100000"/>
              </a:lnSpc>
              <a:buClr>
                <a:srgbClr val="000000"/>
              </a:buClr>
              <a:buSzPct val="45000"/>
              <a:buFont typeface="Wingdings" charset="2"/>
              <a:buChar char=""/>
              <a:tabLst>
                <a:tab pos="0" algn="l"/>
              </a:tabLst>
            </a:pPr>
            <a:r>
              <a:rPr lang="en-IN" sz="2300" b="0" strike="noStrike" spc="-1" dirty="0">
                <a:solidFill>
                  <a:srgbClr val="000000"/>
                </a:solidFill>
                <a:latin typeface="Arial"/>
                <a:ea typeface="Arial"/>
              </a:rPr>
              <a:t>Multiple choice questions, True/False</a:t>
            </a:r>
            <a:endParaRPr lang="en-IN" sz="2300" b="0" strike="noStrike" spc="-1" dirty="0">
              <a:latin typeface="Arial"/>
            </a:endParaRPr>
          </a:p>
          <a:p>
            <a:pPr marL="216000" indent="-216000">
              <a:lnSpc>
                <a:spcPct val="100000"/>
              </a:lnSpc>
              <a:tabLst>
                <a:tab pos="0" algn="l"/>
              </a:tabLst>
            </a:pPr>
            <a:r>
              <a:rPr lang="en-IN" sz="2300" b="0" strike="noStrike" spc="-1" dirty="0">
                <a:solidFill>
                  <a:srgbClr val="000000"/>
                </a:solidFill>
                <a:latin typeface="Arial"/>
                <a:ea typeface="Arial"/>
              </a:rPr>
              <a:t> </a:t>
            </a:r>
            <a:endParaRPr lang="en-IN" sz="2300" b="0" strike="noStrike" spc="-1" dirty="0">
              <a:latin typeface="Arial"/>
            </a:endParaRPr>
          </a:p>
        </p:txBody>
      </p:sp>
      <p:cxnSp>
        <p:nvCxnSpPr>
          <p:cNvPr id="5" name="Straight Connector 4">
            <a:extLst>
              <a:ext uri="{FF2B5EF4-FFF2-40B4-BE49-F238E27FC236}">
                <a16:creationId xmlns:a16="http://schemas.microsoft.com/office/drawing/2014/main" id="{F195BE09-B9F0-894B-AE8D-9A77314C5C4E}"/>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E3204A9C-46D6-0840-9F1C-87BAAE737F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479AEC74-5521-5047-950A-D2C6B2080FE7}"/>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Questionnaire</a:t>
            </a:r>
          </a:p>
        </p:txBody>
      </p:sp>
      <p:sp>
        <p:nvSpPr>
          <p:cNvPr id="8" name="Rectangle 7">
            <a:extLst>
              <a:ext uri="{FF2B5EF4-FFF2-40B4-BE49-F238E27FC236}">
                <a16:creationId xmlns:a16="http://schemas.microsoft.com/office/drawing/2014/main" id="{49AB41C0-A94B-644D-ADDE-17D6D9375EEC}"/>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4335CD7-3F40-D529-F2C3-B7D0B49FE588}"/>
                  </a:ext>
                </a:extLst>
              </p14:cNvPr>
              <p14:cNvContentPartPr/>
              <p14:nvPr/>
            </p14:nvContentPartPr>
            <p14:xfrm>
              <a:off x="256320" y="64080"/>
              <a:ext cx="11643120" cy="6220800"/>
            </p14:xfrm>
          </p:contentPart>
        </mc:Choice>
        <mc:Fallback>
          <p:pic>
            <p:nvPicPr>
              <p:cNvPr id="3" name="Ink 2">
                <a:extLst>
                  <a:ext uri="{FF2B5EF4-FFF2-40B4-BE49-F238E27FC236}">
                    <a16:creationId xmlns:a16="http://schemas.microsoft.com/office/drawing/2014/main" id="{74335CD7-3F40-D529-F2C3-B7D0B49FE588}"/>
                  </a:ext>
                </a:extLst>
              </p:cNvPr>
              <p:cNvPicPr/>
              <p:nvPr/>
            </p:nvPicPr>
            <p:blipFill>
              <a:blip r:embed="rId4"/>
              <a:stretch>
                <a:fillRect/>
              </a:stretch>
            </p:blipFill>
            <p:spPr>
              <a:xfrm>
                <a:off x="240120" y="47880"/>
                <a:ext cx="11675520" cy="62532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8">
                                            <p:txEl>
                                              <p:pRg st="5" end="5"/>
                                            </p:txEl>
                                          </p:spTgt>
                                        </p:tgtEl>
                                        <p:attrNameLst>
                                          <p:attrName>style.visibility</p:attrName>
                                        </p:attrNameLst>
                                      </p:cBhvr>
                                      <p:to>
                                        <p:strVal val="visible"/>
                                      </p:to>
                                    </p:set>
                                    <p:animEffect transition="in" filter="blinds(horizontal)">
                                      <p:cBhvr>
                                        <p:cTn id="7" dur="500"/>
                                        <p:tgtEl>
                                          <p:spTgt spid="218">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18">
                                            <p:txEl>
                                              <p:pRg st="6" end="6"/>
                                            </p:txEl>
                                          </p:spTgt>
                                        </p:tgtEl>
                                        <p:attrNameLst>
                                          <p:attrName>style.visibility</p:attrName>
                                        </p:attrNameLst>
                                      </p:cBhvr>
                                      <p:to>
                                        <p:strVal val="visible"/>
                                      </p:to>
                                    </p:set>
                                    <p:animEffect transition="in" filter="blinds(horizontal)">
                                      <p:cBhvr>
                                        <p:cTn id="10" dur="500"/>
                                        <p:tgtEl>
                                          <p:spTgt spid="218">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18">
                                            <p:txEl>
                                              <p:pRg st="7" end="7"/>
                                            </p:txEl>
                                          </p:spTgt>
                                        </p:tgtEl>
                                        <p:attrNameLst>
                                          <p:attrName>style.visibility</p:attrName>
                                        </p:attrNameLst>
                                      </p:cBhvr>
                                      <p:to>
                                        <p:strVal val="visible"/>
                                      </p:to>
                                    </p:set>
                                    <p:animEffect transition="in" filter="blinds(horizontal)">
                                      <p:cBhvr>
                                        <p:cTn id="13" dur="500"/>
                                        <p:tgtEl>
                                          <p:spTgt spid="218">
                                            <p:txEl>
                                              <p:pRg st="7" end="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18">
                                            <p:txEl>
                                              <p:pRg st="8" end="8"/>
                                            </p:txEl>
                                          </p:spTgt>
                                        </p:tgtEl>
                                        <p:attrNameLst>
                                          <p:attrName>style.visibility</p:attrName>
                                        </p:attrNameLst>
                                      </p:cBhvr>
                                      <p:to>
                                        <p:strVal val="visible"/>
                                      </p:to>
                                    </p:set>
                                    <p:animEffect transition="in" filter="blinds(horizontal)">
                                      <p:cBhvr>
                                        <p:cTn id="16" dur="500"/>
                                        <p:tgtEl>
                                          <p:spTgt spid="218">
                                            <p:txEl>
                                              <p:pRg st="8" end="8"/>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18">
                                            <p:txEl>
                                              <p:pRg st="9" end="9"/>
                                            </p:txEl>
                                          </p:spTgt>
                                        </p:tgtEl>
                                        <p:attrNameLst>
                                          <p:attrName>style.visibility</p:attrName>
                                        </p:attrNameLst>
                                      </p:cBhvr>
                                      <p:to>
                                        <p:strVal val="visible"/>
                                      </p:to>
                                    </p:set>
                                    <p:animEffect transition="in" filter="blinds(horizontal)">
                                      <p:cBhvr>
                                        <p:cTn id="19" dur="500"/>
                                        <p:tgtEl>
                                          <p:spTgt spid="218">
                                            <p:txEl>
                                              <p:pRg st="9" end="9"/>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18">
                                            <p:txEl>
                                              <p:pRg st="10" end="10"/>
                                            </p:txEl>
                                          </p:spTgt>
                                        </p:tgtEl>
                                        <p:attrNameLst>
                                          <p:attrName>style.visibility</p:attrName>
                                        </p:attrNameLst>
                                      </p:cBhvr>
                                      <p:to>
                                        <p:strVal val="visible"/>
                                      </p:to>
                                    </p:set>
                                    <p:animEffect transition="in" filter="blinds(horizontal)">
                                      <p:cBhvr>
                                        <p:cTn id="22" dur="500"/>
                                        <p:tgtEl>
                                          <p:spTgt spid="218">
                                            <p:txEl>
                                              <p:pRg st="10" end="10"/>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18">
                                            <p:txEl>
                                              <p:pRg st="11" end="11"/>
                                            </p:txEl>
                                          </p:spTgt>
                                        </p:tgtEl>
                                        <p:attrNameLst>
                                          <p:attrName>style.visibility</p:attrName>
                                        </p:attrNameLst>
                                      </p:cBhvr>
                                      <p:to>
                                        <p:strVal val="visible"/>
                                      </p:to>
                                    </p:set>
                                    <p:animEffect transition="in" filter="blinds(horizontal)">
                                      <p:cBhvr>
                                        <p:cTn id="25" dur="500"/>
                                        <p:tgtEl>
                                          <p:spTgt spid="218">
                                            <p:txEl>
                                              <p:pRg st="11" end="11"/>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18">
                                            <p:txEl>
                                              <p:pRg st="12" end="12"/>
                                            </p:txEl>
                                          </p:spTgt>
                                        </p:tgtEl>
                                        <p:attrNameLst>
                                          <p:attrName>style.visibility</p:attrName>
                                        </p:attrNameLst>
                                      </p:cBhvr>
                                      <p:to>
                                        <p:strVal val="visible"/>
                                      </p:to>
                                    </p:set>
                                    <p:animEffect transition="in" filter="blinds(horizontal)">
                                      <p:cBhvr>
                                        <p:cTn id="28" dur="500"/>
                                        <p:tgtEl>
                                          <p:spTgt spid="21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ustomShape 2"/>
          <p:cNvSpPr/>
          <p:nvPr/>
        </p:nvSpPr>
        <p:spPr>
          <a:xfrm>
            <a:off x="238680" y="1348560"/>
            <a:ext cx="9890280" cy="584640"/>
          </a:xfrm>
          <a:prstGeom prst="rect">
            <a:avLst/>
          </a:prstGeom>
          <a:noFill/>
          <a:ln w="0">
            <a:noFill/>
          </a:ln>
        </p:spPr>
        <p:style>
          <a:lnRef idx="0">
            <a:scrgbClr r="0" g="0" b="0"/>
          </a:lnRef>
          <a:fillRef idx="0">
            <a:scrgbClr r="0" g="0" b="0"/>
          </a:fillRef>
          <a:effectRef idx="0">
            <a:scrgbClr r="0" g="0" b="0"/>
          </a:effectRef>
          <a:fontRef idx="minor"/>
        </p:style>
      </p:sp>
      <p:sp>
        <p:nvSpPr>
          <p:cNvPr id="218" name="CustomShape 3"/>
          <p:cNvSpPr/>
          <p:nvPr/>
        </p:nvSpPr>
        <p:spPr>
          <a:xfrm>
            <a:off x="460316" y="996106"/>
            <a:ext cx="9970920" cy="4785926"/>
          </a:xfrm>
          <a:prstGeom prst="rect">
            <a:avLst/>
          </a:prstGeom>
          <a:noFill/>
          <a:ln w="0">
            <a:noFill/>
          </a:ln>
        </p:spPr>
        <p:style>
          <a:lnRef idx="0">
            <a:scrgbClr r="0" g="0" b="0"/>
          </a:lnRef>
          <a:fillRef idx="0">
            <a:scrgbClr r="0" g="0" b="0"/>
          </a:fillRef>
          <a:effectRef idx="0">
            <a:scrgbClr r="0" g="0" b="0"/>
          </a:effectRef>
          <a:fontRef idx="minor"/>
        </p:style>
        <p:txBody>
          <a:bodyPr tIns="91440" bIns="91440">
            <a:spAutoFit/>
          </a:bodyPr>
          <a:lstStyle/>
          <a:p>
            <a:pPr>
              <a:lnSpc>
                <a:spcPct val="100000"/>
              </a:lnSpc>
              <a:tabLst>
                <a:tab pos="0" algn="l"/>
              </a:tabLst>
            </a:pPr>
            <a:endParaRPr lang="en-IN" sz="2300" b="0" strike="noStrike" spc="-1" dirty="0">
              <a:latin typeface="Arial"/>
            </a:endParaRPr>
          </a:p>
          <a:p>
            <a:pPr marL="216000" indent="-216000">
              <a:lnSpc>
                <a:spcPct val="100000"/>
              </a:lnSpc>
              <a:tabLst>
                <a:tab pos="0" algn="l"/>
              </a:tabLst>
            </a:pPr>
            <a:r>
              <a:rPr lang="en-IN" sz="2300" b="0" strike="noStrike" spc="-1" dirty="0">
                <a:solidFill>
                  <a:srgbClr val="000000"/>
                </a:solidFill>
                <a:latin typeface="Arial"/>
                <a:ea typeface="Arial"/>
              </a:rPr>
              <a:t> </a:t>
            </a:r>
            <a:endParaRPr lang="en-IN" sz="2300" b="0" strike="noStrike" spc="-1" dirty="0">
              <a:latin typeface="Arial"/>
            </a:endParaRPr>
          </a:p>
          <a:p>
            <a:pPr marL="216000" indent="-216000">
              <a:lnSpc>
                <a:spcPct val="100000"/>
              </a:lnSpc>
              <a:tabLst>
                <a:tab pos="0" algn="l"/>
              </a:tabLst>
            </a:pPr>
            <a:r>
              <a:rPr lang="en-IN" sz="2300" b="0" strike="noStrike" spc="-1" dirty="0">
                <a:solidFill>
                  <a:srgbClr val="000000"/>
                </a:solidFill>
                <a:latin typeface="Arial"/>
                <a:ea typeface="Arial"/>
              </a:rPr>
              <a:t>Essentials of a good questionnaire:</a:t>
            </a:r>
          </a:p>
          <a:p>
            <a:pPr marL="457200" indent="-457200">
              <a:lnSpc>
                <a:spcPct val="100000"/>
              </a:lnSpc>
              <a:buAutoNum type="arabicPeriod"/>
              <a:tabLst>
                <a:tab pos="0" algn="l"/>
              </a:tabLst>
            </a:pPr>
            <a:r>
              <a:rPr lang="en-IN" sz="2300" spc="-1" dirty="0">
                <a:solidFill>
                  <a:srgbClr val="000000"/>
                </a:solidFill>
                <a:latin typeface="Arial"/>
              </a:rPr>
              <a:t>Should be short and simple</a:t>
            </a:r>
          </a:p>
          <a:p>
            <a:pPr marL="457200" indent="-457200">
              <a:lnSpc>
                <a:spcPct val="100000"/>
              </a:lnSpc>
              <a:buAutoNum type="arabicPeriod"/>
              <a:tabLst>
                <a:tab pos="0" algn="l"/>
              </a:tabLst>
            </a:pPr>
            <a:r>
              <a:rPr lang="en-IN" sz="2300" b="0" strike="noStrike" spc="-1" dirty="0">
                <a:solidFill>
                  <a:srgbClr val="000000"/>
                </a:solidFill>
                <a:latin typeface="Arial"/>
              </a:rPr>
              <a:t>Should proceed in a logical sequence</a:t>
            </a:r>
          </a:p>
          <a:p>
            <a:pPr marL="457200" indent="-457200">
              <a:lnSpc>
                <a:spcPct val="100000"/>
              </a:lnSpc>
              <a:buAutoNum type="arabicPeriod"/>
              <a:tabLst>
                <a:tab pos="0" algn="l"/>
              </a:tabLst>
            </a:pPr>
            <a:r>
              <a:rPr lang="en-IN" sz="2300" spc="-1" dirty="0">
                <a:solidFill>
                  <a:srgbClr val="000000"/>
                </a:solidFill>
                <a:latin typeface="Arial"/>
              </a:rPr>
              <a:t>Personal and intimate questions should be left for the end.</a:t>
            </a:r>
          </a:p>
          <a:p>
            <a:pPr marL="457200" indent="-457200">
              <a:lnSpc>
                <a:spcPct val="100000"/>
              </a:lnSpc>
              <a:buAutoNum type="arabicPeriod"/>
              <a:tabLst>
                <a:tab pos="0" algn="l"/>
              </a:tabLst>
            </a:pPr>
            <a:r>
              <a:rPr lang="en-IN" sz="2300" b="0" strike="noStrike" spc="-1" dirty="0">
                <a:solidFill>
                  <a:srgbClr val="000000"/>
                </a:solidFill>
                <a:latin typeface="Arial"/>
              </a:rPr>
              <a:t>Technical terms and vague expressions should be avoided.</a:t>
            </a:r>
          </a:p>
          <a:p>
            <a:pPr marL="457200" indent="-457200">
              <a:lnSpc>
                <a:spcPct val="100000"/>
              </a:lnSpc>
              <a:buAutoNum type="arabicPeriod"/>
              <a:tabLst>
                <a:tab pos="0" algn="l"/>
              </a:tabLst>
            </a:pPr>
            <a:r>
              <a:rPr lang="en-IN" sz="2300" spc="-1" dirty="0">
                <a:solidFill>
                  <a:srgbClr val="000000"/>
                </a:solidFill>
                <a:latin typeface="Arial"/>
              </a:rPr>
              <a:t>Questions should be dichotomous or open-ended.</a:t>
            </a:r>
          </a:p>
          <a:p>
            <a:pPr marL="457200" indent="-457200">
              <a:lnSpc>
                <a:spcPct val="100000"/>
              </a:lnSpc>
              <a:buAutoNum type="arabicPeriod"/>
              <a:tabLst>
                <a:tab pos="0" algn="l"/>
              </a:tabLst>
            </a:pPr>
            <a:r>
              <a:rPr lang="en-IN" sz="2300" b="0" strike="noStrike" spc="-1" dirty="0">
                <a:solidFill>
                  <a:srgbClr val="000000"/>
                </a:solidFill>
                <a:latin typeface="Arial"/>
              </a:rPr>
              <a:t>There should be some control questions to indicate the reliability of the respondent.</a:t>
            </a:r>
          </a:p>
          <a:p>
            <a:pPr marL="457200" indent="-457200">
              <a:lnSpc>
                <a:spcPct val="100000"/>
              </a:lnSpc>
              <a:buAutoNum type="arabicPeriod"/>
              <a:tabLst>
                <a:tab pos="0" algn="l"/>
              </a:tabLst>
            </a:pPr>
            <a:r>
              <a:rPr lang="en-IN" sz="2300" spc="-1" dirty="0">
                <a:solidFill>
                  <a:srgbClr val="000000"/>
                </a:solidFill>
                <a:latin typeface="Arial"/>
              </a:rPr>
              <a:t>Should always have a provision for indicating uncertainty: like “ don’t know” etc.</a:t>
            </a:r>
          </a:p>
          <a:p>
            <a:pPr marL="457200" indent="-457200">
              <a:lnSpc>
                <a:spcPct val="100000"/>
              </a:lnSpc>
              <a:buAutoNum type="arabicPeriod"/>
              <a:tabLst>
                <a:tab pos="0" algn="l"/>
              </a:tabLst>
            </a:pPr>
            <a:endParaRPr lang="en-IN" sz="2300" b="0" strike="noStrike" spc="-1" dirty="0">
              <a:latin typeface="Arial"/>
            </a:endParaRPr>
          </a:p>
        </p:txBody>
      </p:sp>
      <p:cxnSp>
        <p:nvCxnSpPr>
          <p:cNvPr id="5" name="Straight Connector 4">
            <a:extLst>
              <a:ext uri="{FF2B5EF4-FFF2-40B4-BE49-F238E27FC236}">
                <a16:creationId xmlns:a16="http://schemas.microsoft.com/office/drawing/2014/main" id="{F195BE09-B9F0-894B-AE8D-9A77314C5C4E}"/>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E3204A9C-46D6-0840-9F1C-87BAAE737F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479AEC74-5521-5047-950A-D2C6B2080FE7}"/>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Questionnaire</a:t>
            </a:r>
          </a:p>
        </p:txBody>
      </p:sp>
      <p:sp>
        <p:nvSpPr>
          <p:cNvPr id="8" name="Rectangle 7">
            <a:extLst>
              <a:ext uri="{FF2B5EF4-FFF2-40B4-BE49-F238E27FC236}">
                <a16:creationId xmlns:a16="http://schemas.microsoft.com/office/drawing/2014/main" id="{49AB41C0-A94B-644D-ADDE-17D6D9375EEC}"/>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03034CE6-BC55-2FF9-1600-9F5A41EA55D7}"/>
                  </a:ext>
                </a:extLst>
              </p14:cNvPr>
              <p14:cNvContentPartPr/>
              <p14:nvPr/>
            </p14:nvContentPartPr>
            <p14:xfrm>
              <a:off x="3240" y="2136240"/>
              <a:ext cx="8272440" cy="2991960"/>
            </p14:xfrm>
          </p:contentPart>
        </mc:Choice>
        <mc:Fallback>
          <p:pic>
            <p:nvPicPr>
              <p:cNvPr id="3" name="Ink 2">
                <a:extLst>
                  <a:ext uri="{FF2B5EF4-FFF2-40B4-BE49-F238E27FC236}">
                    <a16:creationId xmlns:a16="http://schemas.microsoft.com/office/drawing/2014/main" id="{03034CE6-BC55-2FF9-1600-9F5A41EA55D7}"/>
                  </a:ext>
                </a:extLst>
              </p:cNvPr>
              <p:cNvPicPr/>
              <p:nvPr/>
            </p:nvPicPr>
            <p:blipFill>
              <a:blip r:embed="rId4"/>
              <a:stretch>
                <a:fillRect/>
              </a:stretch>
            </p:blipFill>
            <p:spPr>
              <a:xfrm>
                <a:off x="-12960" y="2120040"/>
                <a:ext cx="8304840" cy="3024360"/>
              </a:xfrm>
              <a:prstGeom prst="rect">
                <a:avLst/>
              </a:prstGeom>
            </p:spPr>
          </p:pic>
        </mc:Fallback>
      </mc:AlternateContent>
    </p:spTree>
    <p:extLst>
      <p:ext uri="{BB962C8B-B14F-4D97-AF65-F5344CB8AC3E}">
        <p14:creationId xmlns:p14="http://schemas.microsoft.com/office/powerpoint/2010/main" val="267764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8">
                                            <p:txEl>
                                              <p:pRg st="4" end="4"/>
                                            </p:txEl>
                                          </p:spTgt>
                                        </p:tgtEl>
                                        <p:attrNameLst>
                                          <p:attrName>style.visibility</p:attrName>
                                        </p:attrNameLst>
                                      </p:cBhvr>
                                      <p:to>
                                        <p:strVal val="visible"/>
                                      </p:to>
                                    </p:set>
                                    <p:animEffect transition="in" filter="blinds(horizontal)">
                                      <p:cBhvr>
                                        <p:cTn id="7" dur="500"/>
                                        <p:tgtEl>
                                          <p:spTgt spid="218">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18">
                                            <p:txEl>
                                              <p:pRg st="5" end="5"/>
                                            </p:txEl>
                                          </p:spTgt>
                                        </p:tgtEl>
                                        <p:attrNameLst>
                                          <p:attrName>style.visibility</p:attrName>
                                        </p:attrNameLst>
                                      </p:cBhvr>
                                      <p:to>
                                        <p:strVal val="visible"/>
                                      </p:to>
                                    </p:set>
                                    <p:animEffect transition="in" filter="blinds(horizontal)">
                                      <p:cBhvr>
                                        <p:cTn id="10" dur="500"/>
                                        <p:tgtEl>
                                          <p:spTgt spid="218">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18">
                                            <p:txEl>
                                              <p:pRg st="6" end="6"/>
                                            </p:txEl>
                                          </p:spTgt>
                                        </p:tgtEl>
                                        <p:attrNameLst>
                                          <p:attrName>style.visibility</p:attrName>
                                        </p:attrNameLst>
                                      </p:cBhvr>
                                      <p:to>
                                        <p:strVal val="visible"/>
                                      </p:to>
                                    </p:set>
                                    <p:animEffect transition="in" filter="blinds(horizontal)">
                                      <p:cBhvr>
                                        <p:cTn id="15" dur="500"/>
                                        <p:tgtEl>
                                          <p:spTgt spid="218">
                                            <p:txEl>
                                              <p:pRg st="6" end="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18">
                                            <p:txEl>
                                              <p:pRg st="7" end="7"/>
                                            </p:txEl>
                                          </p:spTgt>
                                        </p:tgtEl>
                                        <p:attrNameLst>
                                          <p:attrName>style.visibility</p:attrName>
                                        </p:attrNameLst>
                                      </p:cBhvr>
                                      <p:to>
                                        <p:strVal val="visible"/>
                                      </p:to>
                                    </p:set>
                                    <p:animEffect transition="in" filter="blinds(horizontal)">
                                      <p:cBhvr>
                                        <p:cTn id="18" dur="500"/>
                                        <p:tgtEl>
                                          <p:spTgt spid="218">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18">
                                            <p:txEl>
                                              <p:pRg st="8" end="8"/>
                                            </p:txEl>
                                          </p:spTgt>
                                        </p:tgtEl>
                                        <p:attrNameLst>
                                          <p:attrName>style.visibility</p:attrName>
                                        </p:attrNameLst>
                                      </p:cBhvr>
                                      <p:to>
                                        <p:strVal val="visible"/>
                                      </p:to>
                                    </p:set>
                                    <p:animEffect transition="in" filter="blinds(horizontal)">
                                      <p:cBhvr>
                                        <p:cTn id="23" dur="500"/>
                                        <p:tgtEl>
                                          <p:spTgt spid="218">
                                            <p:txEl>
                                              <p:pRg st="8" end="8"/>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18">
                                            <p:txEl>
                                              <p:pRg st="9" end="9"/>
                                            </p:txEl>
                                          </p:spTgt>
                                        </p:tgtEl>
                                        <p:attrNameLst>
                                          <p:attrName>style.visibility</p:attrName>
                                        </p:attrNameLst>
                                      </p:cBhvr>
                                      <p:to>
                                        <p:strVal val="visible"/>
                                      </p:to>
                                    </p:set>
                                    <p:animEffect transition="in" filter="blinds(horizontal)">
                                      <p:cBhvr>
                                        <p:cTn id="26" dur="500"/>
                                        <p:tgtEl>
                                          <p:spTgt spid="21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ustomShape 2"/>
          <p:cNvSpPr/>
          <p:nvPr/>
        </p:nvSpPr>
        <p:spPr>
          <a:xfrm>
            <a:off x="238680" y="1348560"/>
            <a:ext cx="9890280" cy="584640"/>
          </a:xfrm>
          <a:prstGeom prst="rect">
            <a:avLst/>
          </a:prstGeom>
          <a:noFill/>
          <a:ln w="0">
            <a:noFill/>
          </a:ln>
        </p:spPr>
        <p:style>
          <a:lnRef idx="0">
            <a:scrgbClr r="0" g="0" b="0"/>
          </a:lnRef>
          <a:fillRef idx="0">
            <a:scrgbClr r="0" g="0" b="0"/>
          </a:fillRef>
          <a:effectRef idx="0">
            <a:scrgbClr r="0" g="0" b="0"/>
          </a:effectRef>
          <a:fontRef idx="minor"/>
        </p:style>
      </p:sp>
      <p:sp>
        <p:nvSpPr>
          <p:cNvPr id="223" name="CustomShape 3"/>
          <p:cNvSpPr/>
          <p:nvPr/>
        </p:nvSpPr>
        <p:spPr>
          <a:xfrm>
            <a:off x="238680" y="1490007"/>
            <a:ext cx="9970920" cy="3877985"/>
          </a:xfrm>
          <a:prstGeom prst="rect">
            <a:avLst/>
          </a:prstGeom>
          <a:noFill/>
          <a:ln w="0">
            <a:noFill/>
          </a:ln>
        </p:spPr>
        <p:style>
          <a:lnRef idx="0">
            <a:scrgbClr r="0" g="0" b="0"/>
          </a:lnRef>
          <a:fillRef idx="0">
            <a:scrgbClr r="0" g="0" b="0"/>
          </a:fillRef>
          <a:effectRef idx="0">
            <a:scrgbClr r="0" g="0" b="0"/>
          </a:effectRef>
          <a:fontRef idx="minor"/>
        </p:style>
        <p:txBody>
          <a:bodyPr tIns="91440" bIns="91440">
            <a:spAutoFit/>
          </a:bodyPr>
          <a:lstStyle/>
          <a:p>
            <a:pPr marL="457200" indent="-374400" algn="just">
              <a:lnSpc>
                <a:spcPct val="100000"/>
              </a:lnSpc>
              <a:buClr>
                <a:srgbClr val="000000"/>
              </a:buClr>
              <a:buFont typeface="Arial"/>
              <a:buChar char="●"/>
            </a:pPr>
            <a:r>
              <a:rPr lang="en-IN" sz="2400" b="0" strike="noStrike" spc="-1" dirty="0">
                <a:solidFill>
                  <a:srgbClr val="000000"/>
                </a:solidFill>
                <a:latin typeface="Calibri"/>
                <a:ea typeface="Arial"/>
              </a:rPr>
              <a:t>The schedule is another data collection technique containing statements, questions, and blank spaces to fill up the answers given by the respondents to the enumerator or interviewer.</a:t>
            </a:r>
            <a:endParaRPr lang="en-IN" sz="2400" b="0" strike="noStrike" spc="-1" dirty="0">
              <a:latin typeface="Arial"/>
            </a:endParaRPr>
          </a:p>
          <a:p>
            <a:pPr marL="457200" indent="-374400" algn="just">
              <a:lnSpc>
                <a:spcPct val="100000"/>
              </a:lnSpc>
              <a:buClr>
                <a:srgbClr val="000000"/>
              </a:buClr>
              <a:buFont typeface="Arial"/>
              <a:buChar char="●"/>
            </a:pPr>
            <a:endParaRPr lang="en-IN" sz="2400" b="0" strike="noStrike" spc="-1" dirty="0">
              <a:latin typeface="Arial"/>
            </a:endParaRPr>
          </a:p>
          <a:p>
            <a:pPr marL="457200" indent="-374400" algn="just">
              <a:lnSpc>
                <a:spcPct val="100000"/>
              </a:lnSpc>
              <a:buClr>
                <a:srgbClr val="000000"/>
              </a:buClr>
              <a:buFont typeface="Arial"/>
              <a:buChar char="●"/>
            </a:pPr>
            <a:r>
              <a:rPr lang="en-IN" sz="2400" b="0" strike="noStrike" spc="-1" dirty="0">
                <a:solidFill>
                  <a:srgbClr val="000000"/>
                </a:solidFill>
                <a:latin typeface="Calibri"/>
                <a:ea typeface="Arial"/>
              </a:rPr>
              <a:t>A schedule is a structure of a set of questions on a given topic which are asked by the interviewer or investigator personally. ... It contains direct questions as well as questions in tabular form. Schedule include open-ended questions and close-ended questions.</a:t>
            </a:r>
            <a:endParaRPr lang="en-IN" sz="2400" b="0" strike="noStrike" spc="-1" dirty="0">
              <a:latin typeface="Arial"/>
            </a:endParaRPr>
          </a:p>
          <a:p>
            <a:pPr marL="457200" indent="-374400">
              <a:lnSpc>
                <a:spcPct val="100000"/>
              </a:lnSpc>
              <a:buClr>
                <a:srgbClr val="000000"/>
              </a:buClr>
              <a:buFont typeface="Arial"/>
              <a:buChar char="●"/>
            </a:pPr>
            <a:endParaRPr lang="en-IN" sz="2400" b="0" strike="noStrike" spc="-1" dirty="0">
              <a:latin typeface="Arial"/>
            </a:endParaRPr>
          </a:p>
          <a:p>
            <a:pPr marL="457200" indent="-374400">
              <a:lnSpc>
                <a:spcPct val="100000"/>
              </a:lnSpc>
              <a:buClr>
                <a:srgbClr val="000000"/>
              </a:buClr>
              <a:buFont typeface="Arial"/>
              <a:buChar char="●"/>
            </a:pPr>
            <a:r>
              <a:rPr lang="en-IN" sz="2400" b="0" strike="noStrike" spc="-1" dirty="0">
                <a:solidFill>
                  <a:srgbClr val="000000"/>
                </a:solidFill>
                <a:latin typeface="Calibri"/>
                <a:ea typeface="Arial"/>
              </a:rPr>
              <a:t>Schedules are filled by enumerators who are appointed for this purpose.</a:t>
            </a:r>
            <a:endParaRPr lang="en-IN" sz="2400" b="0" strike="noStrike" spc="-1" dirty="0">
              <a:latin typeface="Arial"/>
            </a:endParaRPr>
          </a:p>
        </p:txBody>
      </p:sp>
      <p:cxnSp>
        <p:nvCxnSpPr>
          <p:cNvPr id="5" name="Straight Connector 4">
            <a:extLst>
              <a:ext uri="{FF2B5EF4-FFF2-40B4-BE49-F238E27FC236}">
                <a16:creationId xmlns:a16="http://schemas.microsoft.com/office/drawing/2014/main" id="{BCE458E8-AC87-9E4D-B49E-742C63FD93AF}"/>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FD5BF79B-5EAB-2A4A-8096-676338DCC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0174B025-AEFC-234E-9A13-372D67727D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Schedules</a:t>
            </a:r>
          </a:p>
        </p:txBody>
      </p:sp>
      <p:sp>
        <p:nvSpPr>
          <p:cNvPr id="8" name="Rectangle 7">
            <a:extLst>
              <a:ext uri="{FF2B5EF4-FFF2-40B4-BE49-F238E27FC236}">
                <a16:creationId xmlns:a16="http://schemas.microsoft.com/office/drawing/2014/main" id="{BC519127-6B4A-CE42-87F8-F04886F1DFA0}"/>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4B4EFE5-98B5-549C-06D6-7A454DD35816}"/>
                  </a:ext>
                </a:extLst>
              </p14:cNvPr>
              <p14:cNvContentPartPr/>
              <p14:nvPr/>
            </p14:nvContentPartPr>
            <p14:xfrm>
              <a:off x="3240" y="609840"/>
              <a:ext cx="9424080" cy="4794480"/>
            </p14:xfrm>
          </p:contentPart>
        </mc:Choice>
        <mc:Fallback>
          <p:pic>
            <p:nvPicPr>
              <p:cNvPr id="3" name="Ink 2">
                <a:extLst>
                  <a:ext uri="{FF2B5EF4-FFF2-40B4-BE49-F238E27FC236}">
                    <a16:creationId xmlns:a16="http://schemas.microsoft.com/office/drawing/2014/main" id="{34B4EFE5-98B5-549C-06D6-7A454DD35816}"/>
                  </a:ext>
                </a:extLst>
              </p:cNvPr>
              <p:cNvPicPr/>
              <p:nvPr/>
            </p:nvPicPr>
            <p:blipFill>
              <a:blip r:embed="rId4"/>
              <a:stretch>
                <a:fillRect/>
              </a:stretch>
            </p:blipFill>
            <p:spPr>
              <a:xfrm>
                <a:off x="-12960" y="593640"/>
                <a:ext cx="9456480" cy="48268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3">
                                            <p:txEl>
                                              <p:pRg st="2" end="2"/>
                                            </p:txEl>
                                          </p:spTgt>
                                        </p:tgtEl>
                                        <p:attrNameLst>
                                          <p:attrName>style.visibility</p:attrName>
                                        </p:attrNameLst>
                                      </p:cBhvr>
                                      <p:to>
                                        <p:strVal val="visible"/>
                                      </p:to>
                                    </p:set>
                                    <p:animEffect transition="in" filter="blinds(horizontal)">
                                      <p:cBhvr>
                                        <p:cTn id="7" dur="500"/>
                                        <p:tgtEl>
                                          <p:spTgt spid="22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3">
                                            <p:txEl>
                                              <p:pRg st="4" end="4"/>
                                            </p:txEl>
                                          </p:spTgt>
                                        </p:tgtEl>
                                        <p:attrNameLst>
                                          <p:attrName>style.visibility</p:attrName>
                                        </p:attrNameLst>
                                      </p:cBhvr>
                                      <p:to>
                                        <p:strVal val="visible"/>
                                      </p:to>
                                    </p:set>
                                    <p:animEffect transition="in" filter="blinds(horizontal)">
                                      <p:cBhvr>
                                        <p:cTn id="12" dur="500"/>
                                        <p:tgtEl>
                                          <p:spTgt spid="2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ustomShape 2"/>
          <p:cNvSpPr/>
          <p:nvPr/>
        </p:nvSpPr>
        <p:spPr>
          <a:xfrm>
            <a:off x="238680" y="1348560"/>
            <a:ext cx="9890280" cy="584640"/>
          </a:xfrm>
          <a:prstGeom prst="rect">
            <a:avLst/>
          </a:prstGeom>
          <a:noFill/>
          <a:ln w="0">
            <a:noFill/>
          </a:ln>
        </p:spPr>
        <p:style>
          <a:lnRef idx="0">
            <a:scrgbClr r="0" g="0" b="0"/>
          </a:lnRef>
          <a:fillRef idx="0">
            <a:scrgbClr r="0" g="0" b="0"/>
          </a:fillRef>
          <a:effectRef idx="0">
            <a:scrgbClr r="0" g="0" b="0"/>
          </a:effectRef>
          <a:fontRef idx="minor"/>
        </p:style>
      </p:sp>
      <p:sp>
        <p:nvSpPr>
          <p:cNvPr id="223" name="CustomShape 3"/>
          <p:cNvSpPr/>
          <p:nvPr/>
        </p:nvSpPr>
        <p:spPr>
          <a:xfrm>
            <a:off x="238680" y="985864"/>
            <a:ext cx="9970920" cy="3508653"/>
          </a:xfrm>
          <a:prstGeom prst="rect">
            <a:avLst/>
          </a:prstGeom>
          <a:noFill/>
          <a:ln w="0">
            <a:noFill/>
          </a:ln>
        </p:spPr>
        <p:style>
          <a:lnRef idx="0">
            <a:scrgbClr r="0" g="0" b="0"/>
          </a:lnRef>
          <a:fillRef idx="0">
            <a:scrgbClr r="0" g="0" b="0"/>
          </a:fillRef>
          <a:effectRef idx="0">
            <a:scrgbClr r="0" g="0" b="0"/>
          </a:effectRef>
          <a:fontRef idx="minor"/>
        </p:style>
        <p:txBody>
          <a:bodyPr tIns="91440" bIns="91440">
            <a:spAutoFit/>
          </a:bodyPr>
          <a:lstStyle/>
          <a:p>
            <a:pPr marL="457200" indent="-374400" algn="just">
              <a:lnSpc>
                <a:spcPct val="100000"/>
              </a:lnSpc>
              <a:buClr>
                <a:srgbClr val="000000"/>
              </a:buClr>
              <a:buFont typeface="Arial"/>
              <a:buChar char="●"/>
            </a:pPr>
            <a:endParaRPr lang="en-IN" sz="2400" b="0" strike="noStrike" spc="-1" dirty="0">
              <a:latin typeface="Arial"/>
            </a:endParaRPr>
          </a:p>
          <a:p>
            <a:pPr marL="457200" indent="-374400">
              <a:lnSpc>
                <a:spcPct val="100000"/>
              </a:lnSpc>
              <a:buClr>
                <a:srgbClr val="000000"/>
              </a:buClr>
              <a:buFont typeface="Arial"/>
              <a:buChar char="●"/>
            </a:pPr>
            <a:r>
              <a:rPr lang="en-IN" sz="2400" b="0" strike="noStrike" spc="-1" dirty="0">
                <a:solidFill>
                  <a:srgbClr val="000000"/>
                </a:solidFill>
                <a:latin typeface="Calibri"/>
                <a:ea typeface="Arial"/>
              </a:rPr>
              <a:t>These enumerators go to respondents, ask listed questions and record the replies.</a:t>
            </a:r>
          </a:p>
          <a:p>
            <a:pPr marL="457200" indent="-374400">
              <a:lnSpc>
                <a:spcPct val="100000"/>
              </a:lnSpc>
              <a:buClr>
                <a:srgbClr val="000000"/>
              </a:buClr>
              <a:buFont typeface="Arial"/>
              <a:buChar char="●"/>
            </a:pPr>
            <a:endParaRPr lang="en-IN" sz="2400" b="0" strike="noStrike" spc="-1" dirty="0">
              <a:latin typeface="Arial"/>
            </a:endParaRPr>
          </a:p>
          <a:p>
            <a:pPr marL="457200" indent="-374400">
              <a:lnSpc>
                <a:spcPct val="100000"/>
              </a:lnSpc>
              <a:buClr>
                <a:srgbClr val="000000"/>
              </a:buClr>
              <a:buFont typeface="Arial"/>
              <a:buChar char="●"/>
            </a:pPr>
            <a:r>
              <a:rPr lang="en-IN" sz="2400" b="0" strike="noStrike" spc="-1" dirty="0">
                <a:solidFill>
                  <a:srgbClr val="000000"/>
                </a:solidFill>
                <a:latin typeface="Calibri"/>
                <a:ea typeface="Arial"/>
              </a:rPr>
              <a:t>In few instances schedules may be handed over to respondents and enumerators may help them in recording answers.</a:t>
            </a:r>
          </a:p>
          <a:p>
            <a:pPr marL="457200" indent="-374400">
              <a:lnSpc>
                <a:spcPct val="100000"/>
              </a:lnSpc>
              <a:buClr>
                <a:srgbClr val="000000"/>
              </a:buClr>
              <a:buFont typeface="Arial"/>
              <a:buChar char="●"/>
            </a:pPr>
            <a:endParaRPr lang="en-IN" sz="2400" b="0" strike="noStrike" spc="-1" dirty="0">
              <a:latin typeface="Arial"/>
            </a:endParaRPr>
          </a:p>
          <a:p>
            <a:pPr marL="457200" indent="-374400">
              <a:lnSpc>
                <a:spcPct val="100000"/>
              </a:lnSpc>
              <a:buClr>
                <a:srgbClr val="000000"/>
              </a:buClr>
              <a:buFont typeface="Arial"/>
              <a:buChar char="●"/>
            </a:pPr>
            <a:r>
              <a:rPr lang="en-IN" sz="2400" b="0" strike="noStrike" spc="-1" dirty="0">
                <a:solidFill>
                  <a:srgbClr val="000000"/>
                </a:solidFill>
                <a:latin typeface="Calibri"/>
                <a:ea typeface="Arial"/>
              </a:rPr>
              <a:t>Enumerators should explain objectives of investigation and remove difficulty giving appropriate clarifications.</a:t>
            </a:r>
            <a:endParaRPr lang="en-IN" sz="2400" b="0" strike="noStrike" spc="-1" dirty="0">
              <a:latin typeface="Arial"/>
            </a:endParaRPr>
          </a:p>
        </p:txBody>
      </p:sp>
      <p:cxnSp>
        <p:nvCxnSpPr>
          <p:cNvPr id="5" name="Straight Connector 4">
            <a:extLst>
              <a:ext uri="{FF2B5EF4-FFF2-40B4-BE49-F238E27FC236}">
                <a16:creationId xmlns:a16="http://schemas.microsoft.com/office/drawing/2014/main" id="{BCE458E8-AC87-9E4D-B49E-742C63FD93AF}"/>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FD5BF79B-5EAB-2A4A-8096-676338DCC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0174B025-AEFC-234E-9A13-372D67727D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Schedules</a:t>
            </a:r>
          </a:p>
        </p:txBody>
      </p:sp>
      <p:sp>
        <p:nvSpPr>
          <p:cNvPr id="8" name="Rectangle 7">
            <a:extLst>
              <a:ext uri="{FF2B5EF4-FFF2-40B4-BE49-F238E27FC236}">
                <a16:creationId xmlns:a16="http://schemas.microsoft.com/office/drawing/2014/main" id="{BC519127-6B4A-CE42-87F8-F04886F1DFA0}"/>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5E57BC2-2CDF-9691-BA35-F08C636FBF01}"/>
                  </a:ext>
                </a:extLst>
              </p14:cNvPr>
              <p14:cNvContentPartPr/>
              <p14:nvPr/>
            </p14:nvContentPartPr>
            <p14:xfrm>
              <a:off x="250200" y="1799280"/>
              <a:ext cx="7699680" cy="2170800"/>
            </p14:xfrm>
          </p:contentPart>
        </mc:Choice>
        <mc:Fallback>
          <p:pic>
            <p:nvPicPr>
              <p:cNvPr id="3" name="Ink 2">
                <a:extLst>
                  <a:ext uri="{FF2B5EF4-FFF2-40B4-BE49-F238E27FC236}">
                    <a16:creationId xmlns:a16="http://schemas.microsoft.com/office/drawing/2014/main" id="{55E57BC2-2CDF-9691-BA35-F08C636FBF01}"/>
                  </a:ext>
                </a:extLst>
              </p:cNvPr>
              <p:cNvPicPr/>
              <p:nvPr/>
            </p:nvPicPr>
            <p:blipFill>
              <a:blip r:embed="rId4"/>
              <a:stretch>
                <a:fillRect/>
              </a:stretch>
            </p:blipFill>
            <p:spPr>
              <a:xfrm>
                <a:off x="234000" y="1783080"/>
                <a:ext cx="7732080" cy="2203200"/>
              </a:xfrm>
              <a:prstGeom prst="rect">
                <a:avLst/>
              </a:prstGeom>
            </p:spPr>
          </p:pic>
        </mc:Fallback>
      </mc:AlternateContent>
    </p:spTree>
    <p:extLst>
      <p:ext uri="{BB962C8B-B14F-4D97-AF65-F5344CB8AC3E}">
        <p14:creationId xmlns:p14="http://schemas.microsoft.com/office/powerpoint/2010/main" val="2235568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2"/>
          <p:cNvSpPr/>
          <p:nvPr/>
        </p:nvSpPr>
        <p:spPr>
          <a:xfrm>
            <a:off x="238680" y="1348560"/>
            <a:ext cx="9890280" cy="584640"/>
          </a:xfrm>
          <a:prstGeom prst="rect">
            <a:avLst/>
          </a:prstGeom>
          <a:noFill/>
          <a:ln w="0">
            <a:noFill/>
          </a:ln>
        </p:spPr>
        <p:style>
          <a:lnRef idx="0">
            <a:scrgbClr r="0" g="0" b="0"/>
          </a:lnRef>
          <a:fillRef idx="0">
            <a:scrgbClr r="0" g="0" b="0"/>
          </a:fillRef>
          <a:effectRef idx="0">
            <a:scrgbClr r="0" g="0" b="0"/>
          </a:effectRef>
          <a:fontRef idx="minor"/>
        </p:style>
      </p:sp>
      <p:sp>
        <p:nvSpPr>
          <p:cNvPr id="226" name="CustomShape 3"/>
          <p:cNvSpPr/>
          <p:nvPr/>
        </p:nvSpPr>
        <p:spPr>
          <a:xfrm>
            <a:off x="432379" y="898497"/>
            <a:ext cx="9970920" cy="5355312"/>
          </a:xfrm>
          <a:prstGeom prst="rect">
            <a:avLst/>
          </a:prstGeom>
          <a:noFill/>
          <a:ln w="0">
            <a:noFill/>
          </a:ln>
        </p:spPr>
        <p:style>
          <a:lnRef idx="0">
            <a:scrgbClr r="0" g="0" b="0"/>
          </a:lnRef>
          <a:fillRef idx="0">
            <a:scrgbClr r="0" g="0" b="0"/>
          </a:fillRef>
          <a:effectRef idx="0">
            <a:scrgbClr r="0" g="0" b="0"/>
          </a:effectRef>
          <a:fontRef idx="minor"/>
        </p:style>
        <p:txBody>
          <a:bodyPr tIns="91440" bIns="91440">
            <a:spAutoFit/>
          </a:bodyPr>
          <a:lstStyle/>
          <a:p>
            <a:pPr marL="457200" indent="-374400" algn="just">
              <a:lnSpc>
                <a:spcPct val="100000"/>
              </a:lnSpc>
              <a:buClr>
                <a:srgbClr val="000000"/>
              </a:buClr>
              <a:buFont typeface="Arial"/>
              <a:buChar char="●"/>
            </a:pPr>
            <a:r>
              <a:rPr lang="en-IN" sz="2400" b="1" strike="noStrike" spc="-1" dirty="0">
                <a:solidFill>
                  <a:srgbClr val="000000"/>
                </a:solidFill>
                <a:latin typeface="Calibri"/>
                <a:ea typeface="Arial"/>
              </a:rPr>
              <a:t>Benefits</a:t>
            </a:r>
            <a:r>
              <a:rPr lang="en-IN" sz="2400" b="0" strike="noStrike" spc="-1" dirty="0">
                <a:solidFill>
                  <a:srgbClr val="000000"/>
                </a:solidFill>
                <a:latin typeface="Calibri"/>
                <a:ea typeface="Arial"/>
              </a:rPr>
              <a:t>:</a:t>
            </a:r>
            <a:endParaRPr lang="en-IN" sz="2400" spc="-1" dirty="0">
              <a:latin typeface="Arial"/>
            </a:endParaRPr>
          </a:p>
          <a:p>
            <a:pPr marL="914400" lvl="1" indent="-374400" algn="just">
              <a:buClr>
                <a:srgbClr val="000000"/>
              </a:buClr>
              <a:buFont typeface="Arial"/>
              <a:buChar char="●"/>
            </a:pPr>
            <a:r>
              <a:rPr lang="en-IN" sz="2400" b="0" strike="noStrike" spc="-1" dirty="0">
                <a:solidFill>
                  <a:srgbClr val="000000"/>
                </a:solidFill>
                <a:latin typeface="Calibri"/>
                <a:ea typeface="Arial"/>
              </a:rPr>
              <a:t>  It is a useful method in case the informants are illiterate.</a:t>
            </a:r>
          </a:p>
          <a:p>
            <a:pPr marL="914400" lvl="1" indent="-374400" algn="just">
              <a:buClr>
                <a:srgbClr val="000000"/>
              </a:buClr>
              <a:buFont typeface="Arial"/>
              <a:buChar char="●"/>
            </a:pPr>
            <a:endParaRPr lang="en-IN" sz="2400" spc="-1" dirty="0">
              <a:latin typeface="Arial"/>
            </a:endParaRPr>
          </a:p>
          <a:p>
            <a:pPr marL="914400" lvl="1" indent="-374400" algn="just">
              <a:buClr>
                <a:srgbClr val="000000"/>
              </a:buClr>
              <a:buFont typeface="Arial"/>
              <a:buChar char="●"/>
            </a:pPr>
            <a:r>
              <a:rPr lang="en-IN" sz="2400" b="0" strike="noStrike" spc="-1" dirty="0">
                <a:solidFill>
                  <a:srgbClr val="000000"/>
                </a:solidFill>
                <a:latin typeface="Calibri"/>
                <a:ea typeface="Arial"/>
              </a:rPr>
              <a:t>The researcher can overcome the problem of non-response as the enumerators go personally to obtain the information.</a:t>
            </a:r>
          </a:p>
          <a:p>
            <a:pPr marL="914400" lvl="1" indent="-374400" algn="just">
              <a:buClr>
                <a:srgbClr val="000000"/>
              </a:buClr>
              <a:buFont typeface="Arial"/>
              <a:buChar char="●"/>
            </a:pPr>
            <a:endParaRPr lang="en-IN" sz="2400" spc="-1" dirty="0">
              <a:latin typeface="Arial"/>
            </a:endParaRPr>
          </a:p>
          <a:p>
            <a:pPr marL="914400" lvl="1" indent="-374400" algn="just">
              <a:buClr>
                <a:srgbClr val="000000"/>
              </a:buClr>
              <a:buFont typeface="Arial"/>
              <a:buChar char="●"/>
            </a:pPr>
            <a:r>
              <a:rPr lang="en-IN" sz="2400" b="0" strike="noStrike" spc="-1" dirty="0">
                <a:solidFill>
                  <a:srgbClr val="000000"/>
                </a:solidFill>
                <a:latin typeface="Calibri"/>
                <a:ea typeface="Arial"/>
              </a:rPr>
              <a:t> It is very useful in extensive studies and </a:t>
            </a:r>
          </a:p>
          <a:p>
            <a:pPr marL="914400" lvl="1" indent="-374400" algn="just">
              <a:buClr>
                <a:srgbClr val="000000"/>
              </a:buClr>
              <a:buFont typeface="Arial"/>
              <a:buChar char="●"/>
            </a:pPr>
            <a:endParaRPr lang="en-IN" sz="2400" spc="-1" dirty="0">
              <a:latin typeface="Arial"/>
            </a:endParaRPr>
          </a:p>
          <a:p>
            <a:pPr marL="914400" lvl="1" indent="-374400" algn="just">
              <a:buClr>
                <a:srgbClr val="000000"/>
              </a:buClr>
              <a:buFont typeface="Arial"/>
              <a:buChar char="●"/>
            </a:pPr>
            <a:r>
              <a:rPr lang="en-IN" sz="2400" b="0" strike="noStrike" spc="-1" dirty="0">
                <a:solidFill>
                  <a:srgbClr val="000000"/>
                </a:solidFill>
                <a:latin typeface="Calibri"/>
                <a:ea typeface="Arial"/>
              </a:rPr>
              <a:t>Can obtain more reliable data</a:t>
            </a:r>
            <a:endParaRPr lang="en-IN" sz="2400" b="0" strike="noStrike" spc="-1" dirty="0">
              <a:latin typeface="Arial"/>
            </a:endParaRPr>
          </a:p>
          <a:p>
            <a:pPr marL="457200" indent="-374400">
              <a:lnSpc>
                <a:spcPct val="100000"/>
              </a:lnSpc>
              <a:buClr>
                <a:srgbClr val="000000"/>
              </a:buClr>
              <a:buFont typeface="Arial"/>
              <a:buChar char="●"/>
            </a:pPr>
            <a:endParaRPr lang="en-IN" sz="2400" b="0" strike="noStrike" spc="-1" dirty="0">
              <a:latin typeface="Arial"/>
            </a:endParaRPr>
          </a:p>
          <a:p>
            <a:pPr marL="457200" indent="-374400">
              <a:lnSpc>
                <a:spcPct val="100000"/>
              </a:lnSpc>
              <a:buClr>
                <a:srgbClr val="000000"/>
              </a:buClr>
              <a:buFont typeface="Arial"/>
              <a:buChar char="●"/>
            </a:pPr>
            <a:r>
              <a:rPr lang="en-IN" sz="2400" b="1" strike="noStrike" spc="-1" dirty="0">
                <a:solidFill>
                  <a:srgbClr val="000000"/>
                </a:solidFill>
                <a:latin typeface="Calibri"/>
                <a:ea typeface="Arial"/>
              </a:rPr>
              <a:t>Demerits</a:t>
            </a:r>
            <a:endParaRPr lang="en-IN" sz="2400" spc="-1" dirty="0">
              <a:latin typeface="Arial"/>
            </a:endParaRPr>
          </a:p>
          <a:p>
            <a:pPr marL="914400" lvl="1" indent="-374400">
              <a:buClr>
                <a:srgbClr val="000000"/>
              </a:buClr>
              <a:buFont typeface="Arial"/>
              <a:buChar char="●"/>
            </a:pPr>
            <a:r>
              <a:rPr lang="en-IN" sz="2400" b="0" strike="noStrike" spc="-1" dirty="0">
                <a:solidFill>
                  <a:srgbClr val="000000"/>
                </a:solidFill>
                <a:latin typeface="Calibri"/>
                <a:ea typeface="Arial"/>
              </a:rPr>
              <a:t>Very expensive</a:t>
            </a:r>
            <a:endParaRPr lang="en-IN" sz="2400" spc="-1" dirty="0">
              <a:latin typeface="Arial"/>
            </a:endParaRPr>
          </a:p>
          <a:p>
            <a:pPr marL="914400" lvl="1" indent="-374400">
              <a:buClr>
                <a:srgbClr val="000000"/>
              </a:buClr>
              <a:buFont typeface="Arial"/>
              <a:buChar char="●"/>
            </a:pPr>
            <a:r>
              <a:rPr lang="en-IN" sz="2400" b="0" strike="noStrike" spc="-1" dirty="0">
                <a:solidFill>
                  <a:srgbClr val="000000"/>
                </a:solidFill>
                <a:latin typeface="Calibri"/>
                <a:ea typeface="Arial"/>
              </a:rPr>
              <a:t>Enumerator selection</a:t>
            </a:r>
            <a:endParaRPr lang="en-IN" sz="2400" spc="-1" dirty="0">
              <a:latin typeface="Arial"/>
            </a:endParaRPr>
          </a:p>
          <a:p>
            <a:pPr marL="914400" lvl="1" indent="-374400">
              <a:buClr>
                <a:srgbClr val="000000"/>
              </a:buClr>
              <a:buFont typeface="Arial"/>
              <a:buChar char="●"/>
            </a:pPr>
            <a:r>
              <a:rPr lang="en-IN" sz="2400" b="0" strike="noStrike" spc="-1" dirty="0">
                <a:solidFill>
                  <a:srgbClr val="000000"/>
                </a:solidFill>
                <a:latin typeface="Calibri"/>
                <a:ea typeface="Arial"/>
              </a:rPr>
              <a:t>Enumerators to be trained extensively</a:t>
            </a:r>
            <a:endParaRPr lang="en-IN" sz="2400" b="0" strike="noStrike" spc="-1" dirty="0">
              <a:latin typeface="Arial"/>
            </a:endParaRPr>
          </a:p>
        </p:txBody>
      </p:sp>
      <p:cxnSp>
        <p:nvCxnSpPr>
          <p:cNvPr id="5" name="Straight Connector 4">
            <a:extLst>
              <a:ext uri="{FF2B5EF4-FFF2-40B4-BE49-F238E27FC236}">
                <a16:creationId xmlns:a16="http://schemas.microsoft.com/office/drawing/2014/main" id="{29299514-A21E-5045-8D13-FB24098E2081}"/>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8BF2A06-78C8-D641-8265-79F61414CC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7CB00973-1968-9843-A278-990A5D6285D2}"/>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Schedules</a:t>
            </a:r>
          </a:p>
        </p:txBody>
      </p:sp>
      <p:sp>
        <p:nvSpPr>
          <p:cNvPr id="8" name="Rectangle 7">
            <a:extLst>
              <a:ext uri="{FF2B5EF4-FFF2-40B4-BE49-F238E27FC236}">
                <a16:creationId xmlns:a16="http://schemas.microsoft.com/office/drawing/2014/main" id="{286FC800-73D7-314C-86C3-AD2F77FD8EC1}"/>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7A59434-7D9D-A7C4-65D7-ECD3EC00D7E0}"/>
                  </a:ext>
                </a:extLst>
              </p14:cNvPr>
              <p14:cNvContentPartPr/>
              <p14:nvPr/>
            </p14:nvContentPartPr>
            <p14:xfrm>
              <a:off x="587880" y="1096200"/>
              <a:ext cx="10005840" cy="5745960"/>
            </p14:xfrm>
          </p:contentPart>
        </mc:Choice>
        <mc:Fallback>
          <p:pic>
            <p:nvPicPr>
              <p:cNvPr id="3" name="Ink 2">
                <a:extLst>
                  <a:ext uri="{FF2B5EF4-FFF2-40B4-BE49-F238E27FC236}">
                    <a16:creationId xmlns:a16="http://schemas.microsoft.com/office/drawing/2014/main" id="{F7A59434-7D9D-A7C4-65D7-ECD3EC00D7E0}"/>
                  </a:ext>
                </a:extLst>
              </p:cNvPr>
              <p:cNvPicPr/>
              <p:nvPr/>
            </p:nvPicPr>
            <p:blipFill>
              <a:blip r:embed="rId4"/>
              <a:stretch>
                <a:fillRect/>
              </a:stretch>
            </p:blipFill>
            <p:spPr>
              <a:xfrm>
                <a:off x="571680" y="1080000"/>
                <a:ext cx="10038240" cy="57783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6">
                                            <p:txEl>
                                              <p:pRg st="9" end="9"/>
                                            </p:txEl>
                                          </p:spTgt>
                                        </p:tgtEl>
                                        <p:attrNameLst>
                                          <p:attrName>style.visibility</p:attrName>
                                        </p:attrNameLst>
                                      </p:cBhvr>
                                      <p:to>
                                        <p:strVal val="visible"/>
                                      </p:to>
                                    </p:set>
                                    <p:animEffect transition="in" filter="blinds(horizontal)">
                                      <p:cBhvr>
                                        <p:cTn id="7" dur="500"/>
                                        <p:tgtEl>
                                          <p:spTgt spid="226">
                                            <p:txEl>
                                              <p:pRg st="9" end="9"/>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26">
                                            <p:txEl>
                                              <p:pRg st="10" end="10"/>
                                            </p:txEl>
                                          </p:spTgt>
                                        </p:tgtEl>
                                        <p:attrNameLst>
                                          <p:attrName>style.visibility</p:attrName>
                                        </p:attrNameLst>
                                      </p:cBhvr>
                                      <p:to>
                                        <p:strVal val="visible"/>
                                      </p:to>
                                    </p:set>
                                    <p:animEffect transition="in" filter="blinds(horizontal)">
                                      <p:cBhvr>
                                        <p:cTn id="10" dur="500"/>
                                        <p:tgtEl>
                                          <p:spTgt spid="226">
                                            <p:txEl>
                                              <p:pRg st="10" end="1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26">
                                            <p:txEl>
                                              <p:pRg st="11" end="11"/>
                                            </p:txEl>
                                          </p:spTgt>
                                        </p:tgtEl>
                                        <p:attrNameLst>
                                          <p:attrName>style.visibility</p:attrName>
                                        </p:attrNameLst>
                                      </p:cBhvr>
                                      <p:to>
                                        <p:strVal val="visible"/>
                                      </p:to>
                                    </p:set>
                                    <p:animEffect transition="in" filter="blinds(horizontal)">
                                      <p:cBhvr>
                                        <p:cTn id="13" dur="500"/>
                                        <p:tgtEl>
                                          <p:spTgt spid="226">
                                            <p:txEl>
                                              <p:pRg st="11" end="11"/>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26">
                                            <p:txEl>
                                              <p:pRg st="12" end="12"/>
                                            </p:txEl>
                                          </p:spTgt>
                                        </p:tgtEl>
                                        <p:attrNameLst>
                                          <p:attrName>style.visibility</p:attrName>
                                        </p:attrNameLst>
                                      </p:cBhvr>
                                      <p:to>
                                        <p:strVal val="visible"/>
                                      </p:to>
                                    </p:set>
                                    <p:animEffect transition="in" filter="blinds(horizontal)">
                                      <p:cBhvr>
                                        <p:cTn id="16" dur="500"/>
                                        <p:tgtEl>
                                          <p:spTgt spid="22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ustomShape 2"/>
          <p:cNvSpPr/>
          <p:nvPr/>
        </p:nvSpPr>
        <p:spPr>
          <a:xfrm>
            <a:off x="238680" y="1348560"/>
            <a:ext cx="9890280" cy="584640"/>
          </a:xfrm>
          <a:prstGeom prst="rect">
            <a:avLst/>
          </a:prstGeom>
          <a:noFill/>
          <a:ln w="0">
            <a:noFill/>
          </a:ln>
        </p:spPr>
        <p:style>
          <a:lnRef idx="0">
            <a:scrgbClr r="0" g="0" b="0"/>
          </a:lnRef>
          <a:fillRef idx="0">
            <a:scrgbClr r="0" g="0" b="0"/>
          </a:fillRef>
          <a:effectRef idx="0">
            <a:scrgbClr r="0" g="0" b="0"/>
          </a:effectRef>
          <a:fontRef idx="minor"/>
        </p:style>
      </p:sp>
      <p:sp>
        <p:nvSpPr>
          <p:cNvPr id="229" name="TextShape 3"/>
          <p:cNvSpPr txBox="1"/>
          <p:nvPr/>
        </p:nvSpPr>
        <p:spPr>
          <a:xfrm>
            <a:off x="460316" y="1640880"/>
            <a:ext cx="8632884" cy="1790280"/>
          </a:xfrm>
          <a:prstGeom prst="rect">
            <a:avLst/>
          </a:prstGeom>
          <a:noFill/>
          <a:ln w="0">
            <a:noFill/>
          </a:ln>
        </p:spPr>
        <p:txBody>
          <a:bodyPr lIns="90000" tIns="45000" rIns="90000" bIns="45000">
            <a:noAutofit/>
          </a:bodyPr>
          <a:lstStyle/>
          <a:p>
            <a:pPr marL="342900" indent="-342900" algn="just">
              <a:buFont typeface="Arial" panose="020B0604020202020204" pitchFamily="34" charset="0"/>
              <a:buChar char="•"/>
            </a:pPr>
            <a:r>
              <a:rPr lang="en-IN" sz="2400" b="0" strike="noStrike" spc="-1" dirty="0">
                <a:solidFill>
                  <a:srgbClr val="000000"/>
                </a:solidFill>
                <a:ea typeface="Arial"/>
              </a:rPr>
              <a:t>Both questionnaires and schedules are popularly used methods of collecting data in research surveys. </a:t>
            </a:r>
          </a:p>
          <a:p>
            <a:pPr marL="342900" indent="-342900" algn="just">
              <a:buFont typeface="Arial" panose="020B0604020202020204" pitchFamily="34" charset="0"/>
              <a:buChar char="•"/>
            </a:pPr>
            <a:endParaRPr lang="en-IN" sz="2400" spc="-1" dirty="0">
              <a:solidFill>
                <a:srgbClr val="000000"/>
              </a:solidFill>
              <a:ea typeface="Arial"/>
            </a:endParaRPr>
          </a:p>
          <a:p>
            <a:pPr marL="342900" indent="-342900" algn="just">
              <a:buFont typeface="Arial" panose="020B0604020202020204" pitchFamily="34" charset="0"/>
              <a:buChar char="•"/>
            </a:pPr>
            <a:r>
              <a:rPr lang="en-IN" sz="2400" b="0" strike="noStrike" spc="-1" dirty="0">
                <a:solidFill>
                  <a:srgbClr val="000000"/>
                </a:solidFill>
                <a:ea typeface="Arial"/>
              </a:rPr>
              <a:t>There is much resemblance in the nature of these two methods. From a practical point of view, the two methods can be taken to be the same. </a:t>
            </a:r>
          </a:p>
          <a:p>
            <a:pPr marL="342900" indent="-342900" algn="just">
              <a:buFont typeface="Arial" panose="020B0604020202020204" pitchFamily="34" charset="0"/>
              <a:buChar char="•"/>
            </a:pPr>
            <a:endParaRPr lang="en-IN" sz="2400" spc="-1" dirty="0">
              <a:solidFill>
                <a:srgbClr val="000000"/>
              </a:solidFill>
              <a:ea typeface="Arial"/>
            </a:endParaRPr>
          </a:p>
          <a:p>
            <a:pPr marL="342900" indent="-342900" algn="just">
              <a:buFont typeface="Arial" panose="020B0604020202020204" pitchFamily="34" charset="0"/>
              <a:buChar char="•"/>
            </a:pPr>
            <a:r>
              <a:rPr lang="en-IN" sz="2400" b="0" strike="noStrike" spc="-1" dirty="0">
                <a:solidFill>
                  <a:srgbClr val="000000"/>
                </a:solidFill>
                <a:ea typeface="Arial"/>
              </a:rPr>
              <a:t>But from a technical point of view there is difference between the two.</a:t>
            </a:r>
            <a:endParaRPr lang="en-IN" sz="2400" b="0" strike="noStrike" spc="-1" dirty="0"/>
          </a:p>
          <a:p>
            <a:pPr marL="342900" indent="-342900" algn="just">
              <a:buFont typeface="Arial" panose="020B0604020202020204" pitchFamily="34" charset="0"/>
              <a:buChar char="•"/>
            </a:pPr>
            <a:endParaRPr lang="en-IN" sz="2400" b="0" strike="noStrike" spc="-1" dirty="0"/>
          </a:p>
        </p:txBody>
      </p:sp>
      <p:cxnSp>
        <p:nvCxnSpPr>
          <p:cNvPr id="6" name="Straight Connector 5">
            <a:extLst>
              <a:ext uri="{FF2B5EF4-FFF2-40B4-BE49-F238E27FC236}">
                <a16:creationId xmlns:a16="http://schemas.microsoft.com/office/drawing/2014/main" id="{C212D45E-B074-684E-A888-DDFC683544DF}"/>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logo&#10;&#10;Description automatically generated">
            <a:extLst>
              <a:ext uri="{FF2B5EF4-FFF2-40B4-BE49-F238E27FC236}">
                <a16:creationId xmlns:a16="http://schemas.microsoft.com/office/drawing/2014/main" id="{83C2B01B-6F3C-2641-89C6-C243B27A5B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8" name="Rectangle 7">
            <a:extLst>
              <a:ext uri="{FF2B5EF4-FFF2-40B4-BE49-F238E27FC236}">
                <a16:creationId xmlns:a16="http://schemas.microsoft.com/office/drawing/2014/main" id="{DDF19A4E-96AB-F44C-8E71-A512BEEF8259}"/>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Questionnaire vs Schedules</a:t>
            </a:r>
          </a:p>
        </p:txBody>
      </p:sp>
      <p:sp>
        <p:nvSpPr>
          <p:cNvPr id="9" name="Rectangle 8">
            <a:extLst>
              <a:ext uri="{FF2B5EF4-FFF2-40B4-BE49-F238E27FC236}">
                <a16:creationId xmlns:a16="http://schemas.microsoft.com/office/drawing/2014/main" id="{45131BB5-3899-F443-98AC-ACAA7CA11D3B}"/>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40780B4-6A3F-B73D-A982-0346211BEB30}"/>
                  </a:ext>
                </a:extLst>
              </p14:cNvPr>
              <p14:cNvContentPartPr/>
              <p14:nvPr/>
            </p14:nvContentPartPr>
            <p14:xfrm>
              <a:off x="2039040" y="1152720"/>
              <a:ext cx="1410480" cy="196200"/>
            </p14:xfrm>
          </p:contentPart>
        </mc:Choice>
        <mc:Fallback>
          <p:pic>
            <p:nvPicPr>
              <p:cNvPr id="2" name="Ink 1">
                <a:extLst>
                  <a:ext uri="{FF2B5EF4-FFF2-40B4-BE49-F238E27FC236}">
                    <a16:creationId xmlns:a16="http://schemas.microsoft.com/office/drawing/2014/main" id="{A40780B4-6A3F-B73D-A982-0346211BEB30}"/>
                  </a:ext>
                </a:extLst>
              </p:cNvPr>
              <p:cNvPicPr/>
              <p:nvPr/>
            </p:nvPicPr>
            <p:blipFill>
              <a:blip r:embed="rId4"/>
              <a:stretch>
                <a:fillRect/>
              </a:stretch>
            </p:blipFill>
            <p:spPr>
              <a:xfrm>
                <a:off x="2022840" y="1136520"/>
                <a:ext cx="1442880" cy="228600"/>
              </a:xfrm>
              <a:prstGeom prst="rect">
                <a:avLst/>
              </a:prstGeom>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ustomShape 2"/>
          <p:cNvSpPr/>
          <p:nvPr/>
        </p:nvSpPr>
        <p:spPr>
          <a:xfrm>
            <a:off x="238680" y="1348560"/>
            <a:ext cx="9890280" cy="584640"/>
          </a:xfrm>
          <a:prstGeom prst="rect">
            <a:avLst/>
          </a:prstGeom>
          <a:noFill/>
          <a:ln w="0">
            <a:noFill/>
          </a:ln>
        </p:spPr>
        <p:style>
          <a:lnRef idx="0">
            <a:scrgbClr r="0" g="0" b="0"/>
          </a:lnRef>
          <a:fillRef idx="0">
            <a:scrgbClr r="0" g="0" b="0"/>
          </a:fillRef>
          <a:effectRef idx="0">
            <a:scrgbClr r="0" g="0" b="0"/>
          </a:effectRef>
          <a:fontRef idx="minor"/>
        </p:style>
      </p:sp>
      <p:graphicFrame>
        <p:nvGraphicFramePr>
          <p:cNvPr id="230" name="Table 4"/>
          <p:cNvGraphicFramePr/>
          <p:nvPr>
            <p:extLst>
              <p:ext uri="{D42A27DB-BD31-4B8C-83A1-F6EECF244321}">
                <p14:modId xmlns:p14="http://schemas.microsoft.com/office/powerpoint/2010/main" val="2510335129"/>
              </p:ext>
            </p:extLst>
          </p:nvPr>
        </p:nvGraphicFramePr>
        <p:xfrm>
          <a:off x="238680" y="1475244"/>
          <a:ext cx="11232000" cy="4583640"/>
        </p:xfrm>
        <a:graphic>
          <a:graphicData uri="http://schemas.openxmlformats.org/drawingml/2006/table">
            <a:tbl>
              <a:tblPr/>
              <a:tblGrid>
                <a:gridCol w="324720">
                  <a:extLst>
                    <a:ext uri="{9D8B030D-6E8A-4147-A177-3AD203B41FA5}">
                      <a16:colId xmlns:a16="http://schemas.microsoft.com/office/drawing/2014/main" val="20000"/>
                    </a:ext>
                  </a:extLst>
                </a:gridCol>
                <a:gridCol w="5015520">
                  <a:extLst>
                    <a:ext uri="{9D8B030D-6E8A-4147-A177-3AD203B41FA5}">
                      <a16:colId xmlns:a16="http://schemas.microsoft.com/office/drawing/2014/main" val="20001"/>
                    </a:ext>
                  </a:extLst>
                </a:gridCol>
                <a:gridCol w="5891760">
                  <a:extLst>
                    <a:ext uri="{9D8B030D-6E8A-4147-A177-3AD203B41FA5}">
                      <a16:colId xmlns:a16="http://schemas.microsoft.com/office/drawing/2014/main" val="20002"/>
                    </a:ext>
                  </a:extLst>
                </a:gridCol>
              </a:tblGrid>
              <a:tr h="499320">
                <a:tc>
                  <a:txBody>
                    <a:bodyPr/>
                    <a:lstStyle/>
                    <a:p>
                      <a:r>
                        <a:rPr lang="en-IN" sz="2500" b="1" strike="noStrike" spc="-1">
                          <a:solidFill>
                            <a:srgbClr val="980000"/>
                          </a:solidFill>
                          <a:latin typeface="Arial"/>
                          <a:ea typeface="Arial"/>
                        </a:rPr>
                        <a:t>#</a:t>
                      </a:r>
                      <a:endParaRPr lang="en-IN" sz="2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IN" sz="2500" b="1" strike="noStrike" spc="-1" dirty="0">
                          <a:solidFill>
                            <a:srgbClr val="980000"/>
                          </a:solidFill>
                          <a:latin typeface="Arial"/>
                          <a:ea typeface="Arial"/>
                        </a:rPr>
                        <a:t>Questionnaires</a:t>
                      </a:r>
                      <a:endParaRPr lang="en-IN" sz="25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IN" sz="2500" b="1" strike="noStrike" spc="-1">
                          <a:solidFill>
                            <a:srgbClr val="980000"/>
                          </a:solidFill>
                          <a:latin typeface="Arial"/>
                          <a:ea typeface="Arial"/>
                        </a:rPr>
                        <a:t>Schedules</a:t>
                      </a:r>
                      <a:endParaRPr lang="en-IN" sz="2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499320">
                <a:tc>
                  <a:txBody>
                    <a:bodyPr/>
                    <a:lstStyle/>
                    <a:p>
                      <a:r>
                        <a:rPr lang="en-IN" sz="1800" b="0" strike="noStrike" spc="-1">
                          <a:latin typeface="Arial"/>
                        </a:rPr>
                        <a:t>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marL="216000" indent="-216000">
                        <a:buClr>
                          <a:srgbClr val="000000"/>
                        </a:buClr>
                        <a:buSzPct val="45000"/>
                        <a:buFont typeface="Wingdings" charset="2"/>
                        <a:buChar char=""/>
                      </a:pPr>
                      <a:r>
                        <a:rPr lang="en-IN" sz="1800" b="0" strike="noStrike" spc="-1">
                          <a:solidFill>
                            <a:srgbClr val="000000"/>
                          </a:solidFill>
                          <a:latin typeface="Arial"/>
                          <a:ea typeface="Arial"/>
                        </a:rPr>
                        <a:t>Filled out by the respondent.</a:t>
                      </a:r>
                      <a:endParaRPr lang="en-IN"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IN" sz="1800" b="0" strike="noStrike" spc="-1">
                          <a:solidFill>
                            <a:srgbClr val="000000"/>
                          </a:solidFill>
                          <a:latin typeface="Arial"/>
                          <a:ea typeface="Arial"/>
                        </a:rPr>
                        <a:t>Generally filled out by the research worker or the enumerator.</a:t>
                      </a:r>
                      <a:endParaRPr lang="en-IN"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499320">
                <a:tc>
                  <a:txBody>
                    <a:bodyPr/>
                    <a:lstStyle/>
                    <a:p>
                      <a:r>
                        <a:rPr lang="en-IN" sz="1800" b="0" strike="noStrike" spc="-1">
                          <a:latin typeface="Arial"/>
                        </a:rPr>
                        <a:t>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IN" sz="1800" b="0" strike="noStrike" spc="-1" dirty="0">
                          <a:solidFill>
                            <a:srgbClr val="000000"/>
                          </a:solidFill>
                          <a:latin typeface="Arial"/>
                          <a:ea typeface="Arial"/>
                        </a:rPr>
                        <a:t>Relatively cheap and economical;</a:t>
                      </a:r>
                      <a:endParaRPr lang="en-IN" sz="1800" b="0" strike="noStrike" spc="-1" dirty="0">
                        <a:latin typeface="Arial"/>
                      </a:endParaRPr>
                    </a:p>
                    <a:p>
                      <a:r>
                        <a:rPr lang="en-IN" sz="1800" b="0" strike="noStrike" spc="-1" dirty="0">
                          <a:solidFill>
                            <a:srgbClr val="000000"/>
                          </a:solidFill>
                          <a:latin typeface="Arial"/>
                          <a:ea typeface="Arial"/>
                        </a:rPr>
                        <a:t>no field staff required.</a:t>
                      </a:r>
                      <a:endParaRPr lang="en-IN"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gradFill>
                      <a:gsLst>
                        <a:gs pos="79016">
                          <a:srgbClr val="A2CC8E"/>
                        </a:gs>
                        <a:gs pos="86000">
                          <a:srgbClr val="A0CB8B"/>
                        </a:gs>
                        <a:gs pos="0">
                          <a:schemeClr val="accent6">
                            <a:hueOff val="0"/>
                            <a:satOff val="0"/>
                            <a:lumOff val="0"/>
                            <a:alphaOff val="0"/>
                            <a:lumMod val="110000"/>
                            <a:satMod val="105000"/>
                            <a:tint val="67000"/>
                          </a:schemeClr>
                        </a:gs>
                        <a:gs pos="67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tcPr>
                </a:tc>
                <a:tc>
                  <a:txBody>
                    <a:bodyPr/>
                    <a:lstStyle/>
                    <a:p>
                      <a:r>
                        <a:rPr lang="en-IN" sz="1800" b="0" strike="noStrike" spc="-1" dirty="0">
                          <a:solidFill>
                            <a:srgbClr val="000000"/>
                          </a:solidFill>
                          <a:latin typeface="Arial"/>
                          <a:ea typeface="Arial"/>
                        </a:rPr>
                        <a:t>Relatively more expensive;</a:t>
                      </a:r>
                      <a:endParaRPr lang="en-IN" sz="1800" b="0" strike="noStrike" spc="-1" dirty="0">
                        <a:latin typeface="Arial"/>
                      </a:endParaRPr>
                    </a:p>
                    <a:p>
                      <a:pPr>
                        <a:lnSpc>
                          <a:spcPct val="100000"/>
                        </a:lnSpc>
                      </a:pPr>
                      <a:r>
                        <a:rPr lang="en-IN" sz="1800" b="0" strike="noStrike" spc="-1" dirty="0">
                          <a:solidFill>
                            <a:srgbClr val="000000"/>
                          </a:solidFill>
                          <a:latin typeface="Arial"/>
                          <a:ea typeface="Arial"/>
                        </a:rPr>
                        <a:t>appointing enumerators and in imparting training to them; preparing schedules also has costs.</a:t>
                      </a:r>
                      <a:endParaRPr lang="en-IN"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499320">
                <a:tc>
                  <a:txBody>
                    <a:bodyPr/>
                    <a:lstStyle/>
                    <a:p>
                      <a:r>
                        <a:rPr lang="en-IN" sz="1800" b="0" strike="noStrike" spc="-1">
                          <a:latin typeface="Arial"/>
                        </a:rPr>
                        <a:t>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IN" sz="1800" b="0" strike="noStrike" spc="-1">
                          <a:solidFill>
                            <a:srgbClr val="000000"/>
                          </a:solidFill>
                          <a:latin typeface="Arial"/>
                          <a:ea typeface="Arial"/>
                        </a:rPr>
                        <a:t>Non-response is usually high;</a:t>
                      </a:r>
                      <a:endParaRPr lang="en-IN" sz="1800" b="0" strike="noStrike" spc="-1">
                        <a:latin typeface="Arial"/>
                      </a:endParaRPr>
                    </a:p>
                    <a:p>
                      <a:pPr>
                        <a:lnSpc>
                          <a:spcPct val="100000"/>
                        </a:lnSpc>
                      </a:pPr>
                      <a:r>
                        <a:rPr lang="en-IN" sz="1800" b="0" strike="noStrike" spc="-1">
                          <a:solidFill>
                            <a:srgbClr val="000000"/>
                          </a:solidFill>
                          <a:latin typeface="Arial"/>
                          <a:ea typeface="Arial"/>
                        </a:rPr>
                        <a:t>Bias due to non-response often remains indeterminate.</a:t>
                      </a:r>
                      <a:endParaRPr lang="en-IN"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IN" sz="1800" b="0" strike="noStrike" spc="-1" dirty="0">
                          <a:solidFill>
                            <a:srgbClr val="000000"/>
                          </a:solidFill>
                          <a:latin typeface="Arial"/>
                          <a:ea typeface="Arial"/>
                        </a:rPr>
                        <a:t>Generally Non-response very low;</a:t>
                      </a:r>
                      <a:endParaRPr lang="en-IN" sz="1800" b="0" strike="noStrike" spc="-1" dirty="0">
                        <a:latin typeface="Arial"/>
                      </a:endParaRPr>
                    </a:p>
                    <a:p>
                      <a:pPr>
                        <a:lnSpc>
                          <a:spcPct val="100000"/>
                        </a:lnSpc>
                      </a:pPr>
                      <a:r>
                        <a:rPr lang="en-IN" sz="1800" b="0" strike="noStrike" spc="-1" dirty="0">
                          <a:solidFill>
                            <a:srgbClr val="000000"/>
                          </a:solidFill>
                          <a:latin typeface="Arial"/>
                          <a:ea typeface="Arial"/>
                        </a:rPr>
                        <a:t>Since filled by enumerators who get answers to all questions;</a:t>
                      </a:r>
                      <a:endParaRPr lang="en-IN" sz="1800" b="0" strike="noStrike" spc="-1" dirty="0">
                        <a:latin typeface="Arial"/>
                      </a:endParaRPr>
                    </a:p>
                    <a:p>
                      <a:r>
                        <a:rPr lang="en-IN" sz="1800" b="0" strike="noStrike" spc="-1" dirty="0">
                          <a:solidFill>
                            <a:srgbClr val="000000"/>
                          </a:solidFill>
                          <a:latin typeface="Arial"/>
                          <a:ea typeface="Arial"/>
                        </a:rPr>
                        <a:t>Danger of interviewer bias and cheating exists.</a:t>
                      </a:r>
                      <a:endParaRPr lang="en-IN"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gradFill>
                      <a:gsLst>
                        <a:gs pos="79016">
                          <a:srgbClr val="A2CC8E"/>
                        </a:gs>
                        <a:gs pos="86000">
                          <a:srgbClr val="A0CB8B"/>
                        </a:gs>
                        <a:gs pos="0">
                          <a:schemeClr val="accent6">
                            <a:hueOff val="0"/>
                            <a:satOff val="0"/>
                            <a:lumOff val="0"/>
                            <a:alphaOff val="0"/>
                            <a:lumMod val="110000"/>
                            <a:satMod val="105000"/>
                            <a:tint val="67000"/>
                          </a:schemeClr>
                        </a:gs>
                        <a:gs pos="67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tcPr>
                </a:tc>
                <a:extLst>
                  <a:ext uri="{0D108BD9-81ED-4DB2-BD59-A6C34878D82A}">
                    <a16:rowId xmlns:a16="http://schemas.microsoft.com/office/drawing/2014/main" val="10003"/>
                  </a:ext>
                </a:extLst>
              </a:tr>
              <a:tr h="499320">
                <a:tc>
                  <a:txBody>
                    <a:bodyPr/>
                    <a:lstStyle/>
                    <a:p>
                      <a:r>
                        <a:rPr lang="en-IN" sz="1800" b="0" strike="noStrike" spc="-1">
                          <a:latin typeface="Arial"/>
                        </a:rPr>
                        <a:t>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IN" sz="1800" b="0" strike="noStrike" spc="-1" dirty="0">
                          <a:solidFill>
                            <a:srgbClr val="000000"/>
                          </a:solidFill>
                          <a:latin typeface="Arial"/>
                          <a:ea typeface="Arial"/>
                        </a:rPr>
                        <a:t>Not always clear as to who replies, respondent or someone on his/her behalf.</a:t>
                      </a:r>
                      <a:endParaRPr lang="en-IN"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gradFill>
                      <a:gsLst>
                        <a:gs pos="79016">
                          <a:srgbClr val="A2CC8E"/>
                        </a:gs>
                        <a:gs pos="86000">
                          <a:srgbClr val="A0CB8B"/>
                        </a:gs>
                        <a:gs pos="0">
                          <a:schemeClr val="accent6">
                            <a:hueOff val="0"/>
                            <a:satOff val="0"/>
                            <a:lumOff val="0"/>
                            <a:alphaOff val="0"/>
                            <a:lumMod val="110000"/>
                            <a:satMod val="105000"/>
                            <a:tint val="67000"/>
                          </a:schemeClr>
                        </a:gs>
                        <a:gs pos="67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tcPr>
                </a:tc>
                <a:tc>
                  <a:txBody>
                    <a:bodyPr/>
                    <a:lstStyle/>
                    <a:p>
                      <a:r>
                        <a:rPr lang="en-IN" sz="1800" b="0" strike="noStrike" spc="-1">
                          <a:solidFill>
                            <a:srgbClr val="000000"/>
                          </a:solidFill>
                          <a:latin typeface="Arial"/>
                          <a:ea typeface="Arial"/>
                        </a:rPr>
                        <a:t>Identity of respondent is known to enumerator.</a:t>
                      </a:r>
                      <a:endParaRPr lang="en-IN"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499320">
                <a:tc>
                  <a:txBody>
                    <a:bodyPr/>
                    <a:lstStyle/>
                    <a:p>
                      <a:r>
                        <a:rPr lang="en-IN" sz="1800" b="0" strike="noStrike" spc="-1">
                          <a:latin typeface="Arial"/>
                        </a:rPr>
                        <a:t>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IN" sz="2000" b="0" strike="noStrike" spc="-1">
                          <a:solidFill>
                            <a:srgbClr val="000000"/>
                          </a:solidFill>
                          <a:latin typeface="Calibri"/>
                          <a:ea typeface="Times New Roman"/>
                        </a:rPr>
                        <a:t>Personal contact is generally not possible.</a:t>
                      </a:r>
                      <a:endParaRPr lang="en-IN"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IN" sz="2000" b="0" strike="noStrike" spc="-1" dirty="0">
                          <a:solidFill>
                            <a:srgbClr val="000000"/>
                          </a:solidFill>
                          <a:latin typeface="Calibri"/>
                          <a:ea typeface="Times New Roman"/>
                        </a:rPr>
                        <a:t>Direct personal contact is established with respondents by enumerator.</a:t>
                      </a:r>
                      <a:endParaRPr lang="en-IN" sz="20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gradFill>
                      <a:gsLst>
                        <a:gs pos="79016">
                          <a:srgbClr val="A2CC8E"/>
                        </a:gs>
                        <a:gs pos="86000">
                          <a:srgbClr val="A0CB8B"/>
                        </a:gs>
                        <a:gs pos="0">
                          <a:schemeClr val="accent6">
                            <a:hueOff val="0"/>
                            <a:satOff val="0"/>
                            <a:lumOff val="0"/>
                            <a:alphaOff val="0"/>
                            <a:lumMod val="110000"/>
                            <a:satMod val="105000"/>
                            <a:tint val="67000"/>
                          </a:schemeClr>
                        </a:gs>
                        <a:gs pos="67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tcPr>
                </a:tc>
                <a:extLst>
                  <a:ext uri="{0D108BD9-81ED-4DB2-BD59-A6C34878D82A}">
                    <a16:rowId xmlns:a16="http://schemas.microsoft.com/office/drawing/2014/main" val="10005"/>
                  </a:ext>
                </a:extLst>
              </a:tr>
            </a:tbl>
          </a:graphicData>
        </a:graphic>
      </p:graphicFrame>
      <p:cxnSp>
        <p:nvCxnSpPr>
          <p:cNvPr id="6" name="Straight Connector 5">
            <a:extLst>
              <a:ext uri="{FF2B5EF4-FFF2-40B4-BE49-F238E27FC236}">
                <a16:creationId xmlns:a16="http://schemas.microsoft.com/office/drawing/2014/main" id="{AD2A16F8-0A9B-8F4F-8E84-C9AEFF89E59A}"/>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logo&#10;&#10;Description automatically generated">
            <a:extLst>
              <a:ext uri="{FF2B5EF4-FFF2-40B4-BE49-F238E27FC236}">
                <a16:creationId xmlns:a16="http://schemas.microsoft.com/office/drawing/2014/main" id="{02C51B5F-881C-DA47-AC49-FBE656D2B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8" name="Rectangle 7">
            <a:extLst>
              <a:ext uri="{FF2B5EF4-FFF2-40B4-BE49-F238E27FC236}">
                <a16:creationId xmlns:a16="http://schemas.microsoft.com/office/drawing/2014/main" id="{A38AC14B-364E-5043-A893-ADF7359C4ED8}"/>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Questionnaire vs Schedules</a:t>
            </a:r>
          </a:p>
        </p:txBody>
      </p:sp>
      <p:sp>
        <p:nvSpPr>
          <p:cNvPr id="9" name="Rectangle 8">
            <a:extLst>
              <a:ext uri="{FF2B5EF4-FFF2-40B4-BE49-F238E27FC236}">
                <a16:creationId xmlns:a16="http://schemas.microsoft.com/office/drawing/2014/main" id="{41C92BD5-618E-5844-9CD6-C7B07B397061}"/>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Tree>
    <p:extLst>
      <p:ext uri="{BB962C8B-B14F-4D97-AF65-F5344CB8AC3E}">
        <p14:creationId xmlns:p14="http://schemas.microsoft.com/office/powerpoint/2010/main" val="891652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2"/>
          <p:cNvSpPr/>
          <p:nvPr/>
        </p:nvSpPr>
        <p:spPr>
          <a:xfrm>
            <a:off x="238680" y="1348560"/>
            <a:ext cx="9890280" cy="584640"/>
          </a:xfrm>
          <a:prstGeom prst="rect">
            <a:avLst/>
          </a:prstGeom>
          <a:noFill/>
          <a:ln w="0">
            <a:noFill/>
          </a:ln>
        </p:spPr>
        <p:style>
          <a:lnRef idx="0">
            <a:scrgbClr r="0" g="0" b="0"/>
          </a:lnRef>
          <a:fillRef idx="0">
            <a:scrgbClr r="0" g="0" b="0"/>
          </a:fillRef>
          <a:effectRef idx="0">
            <a:scrgbClr r="0" g="0" b="0"/>
          </a:effectRef>
          <a:fontRef idx="minor"/>
        </p:style>
      </p:sp>
      <p:graphicFrame>
        <p:nvGraphicFramePr>
          <p:cNvPr id="233" name="Table 3"/>
          <p:cNvGraphicFramePr/>
          <p:nvPr>
            <p:extLst>
              <p:ext uri="{D42A27DB-BD31-4B8C-83A1-F6EECF244321}">
                <p14:modId xmlns:p14="http://schemas.microsoft.com/office/powerpoint/2010/main" val="1973858239"/>
              </p:ext>
            </p:extLst>
          </p:nvPr>
        </p:nvGraphicFramePr>
        <p:xfrm>
          <a:off x="238680" y="1090882"/>
          <a:ext cx="9890281" cy="5009834"/>
        </p:xfrm>
        <a:graphic>
          <a:graphicData uri="http://schemas.openxmlformats.org/drawingml/2006/table">
            <a:tbl>
              <a:tblPr>
                <a:effectLst>
                  <a:outerShdw blurRad="50800" dist="38100" dir="5400000" algn="t" rotWithShape="0">
                    <a:prstClr val="black">
                      <a:alpha val="40000"/>
                    </a:prstClr>
                  </a:outerShdw>
                </a:effectLst>
              </a:tblPr>
              <a:tblGrid>
                <a:gridCol w="476277">
                  <a:extLst>
                    <a:ext uri="{9D8B030D-6E8A-4147-A177-3AD203B41FA5}">
                      <a16:colId xmlns:a16="http://schemas.microsoft.com/office/drawing/2014/main" val="20000"/>
                    </a:ext>
                  </a:extLst>
                </a:gridCol>
                <a:gridCol w="4397668">
                  <a:extLst>
                    <a:ext uri="{9D8B030D-6E8A-4147-A177-3AD203B41FA5}">
                      <a16:colId xmlns:a16="http://schemas.microsoft.com/office/drawing/2014/main" val="20001"/>
                    </a:ext>
                  </a:extLst>
                </a:gridCol>
                <a:gridCol w="5016336">
                  <a:extLst>
                    <a:ext uri="{9D8B030D-6E8A-4147-A177-3AD203B41FA5}">
                      <a16:colId xmlns:a16="http://schemas.microsoft.com/office/drawing/2014/main" val="20002"/>
                    </a:ext>
                  </a:extLst>
                </a:gridCol>
              </a:tblGrid>
              <a:tr h="431525">
                <a:tc>
                  <a:txBody>
                    <a:bodyPr/>
                    <a:lstStyle/>
                    <a:p>
                      <a:r>
                        <a:rPr lang="en-IN" sz="2500" b="1" strike="noStrike" spc="-1">
                          <a:solidFill>
                            <a:srgbClr val="980000"/>
                          </a:solidFill>
                          <a:latin typeface="Arial"/>
                          <a:ea typeface="Arial"/>
                        </a:rPr>
                        <a:t>#</a:t>
                      </a:r>
                      <a:endParaRPr lang="en-IN" sz="2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gradFill>
                      <a:gsLst>
                        <a:gs pos="99871">
                          <a:srgbClr val="9DCB87"/>
                        </a:gs>
                        <a:gs pos="99742">
                          <a:srgbClr val="9DCB87"/>
                        </a:gs>
                        <a:gs pos="99484">
                          <a:srgbClr val="9DCB87"/>
                        </a:gs>
                        <a:gs pos="98968">
                          <a:srgbClr val="9DCB87"/>
                        </a:gs>
                        <a:gs pos="97937">
                          <a:srgbClr val="9DCB88"/>
                        </a:gs>
                        <a:gs pos="76000">
                          <a:srgbClr val="9ECB89"/>
                        </a:gs>
                        <a:gs pos="56000">
                          <a:srgbClr val="A0CB8B"/>
                        </a:gs>
                        <a:gs pos="50000">
                          <a:srgbClr val="A3CC90"/>
                        </a:gs>
                        <a:gs pos="67000">
                          <a:schemeClr val="accent6">
                            <a:hueOff val="0"/>
                            <a:satOff val="0"/>
                            <a:lumOff val="0"/>
                            <a:alphaOff val="0"/>
                            <a:lumMod val="105000"/>
                            <a:satMod val="103000"/>
                            <a:tint val="73000"/>
                          </a:schemeClr>
                        </a:gs>
                        <a:gs pos="61000">
                          <a:schemeClr val="accent6">
                            <a:hueOff val="0"/>
                            <a:satOff val="0"/>
                            <a:lumOff val="0"/>
                            <a:alphaOff val="0"/>
                            <a:lumMod val="105000"/>
                            <a:satMod val="109000"/>
                            <a:tint val="81000"/>
                          </a:schemeClr>
                        </a:gs>
                      </a:gsLst>
                      <a:lin ang="5400000" scaled="0"/>
                    </a:gradFill>
                  </a:tcPr>
                </a:tc>
                <a:tc>
                  <a:txBody>
                    <a:bodyPr/>
                    <a:lstStyle/>
                    <a:p>
                      <a:pPr algn="ctr"/>
                      <a:r>
                        <a:rPr lang="en-IN" sz="2500" b="1" strike="noStrike" spc="-1" dirty="0">
                          <a:solidFill>
                            <a:srgbClr val="980000"/>
                          </a:solidFill>
                          <a:latin typeface="Arial"/>
                          <a:ea typeface="Arial"/>
                        </a:rPr>
                        <a:t>Questionnaires</a:t>
                      </a:r>
                      <a:endParaRPr lang="en-IN" sz="25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gradFill>
                      <a:gsLst>
                        <a:gs pos="99871">
                          <a:srgbClr val="9DCB87"/>
                        </a:gs>
                        <a:gs pos="99742">
                          <a:srgbClr val="9DCB87"/>
                        </a:gs>
                        <a:gs pos="99484">
                          <a:srgbClr val="9DCB87"/>
                        </a:gs>
                        <a:gs pos="98968">
                          <a:srgbClr val="9DCB87"/>
                        </a:gs>
                        <a:gs pos="97937">
                          <a:srgbClr val="9DCB88"/>
                        </a:gs>
                        <a:gs pos="76000">
                          <a:srgbClr val="9ECB89"/>
                        </a:gs>
                        <a:gs pos="56000">
                          <a:srgbClr val="A0CB8B"/>
                        </a:gs>
                        <a:gs pos="50000">
                          <a:srgbClr val="A3CC90"/>
                        </a:gs>
                        <a:gs pos="67000">
                          <a:schemeClr val="accent6">
                            <a:hueOff val="0"/>
                            <a:satOff val="0"/>
                            <a:lumOff val="0"/>
                            <a:alphaOff val="0"/>
                            <a:lumMod val="105000"/>
                            <a:satMod val="103000"/>
                            <a:tint val="73000"/>
                          </a:schemeClr>
                        </a:gs>
                        <a:gs pos="61000">
                          <a:schemeClr val="accent6">
                            <a:hueOff val="0"/>
                            <a:satOff val="0"/>
                            <a:lumOff val="0"/>
                            <a:alphaOff val="0"/>
                            <a:lumMod val="105000"/>
                            <a:satMod val="109000"/>
                            <a:tint val="81000"/>
                          </a:schemeClr>
                        </a:gs>
                      </a:gsLst>
                      <a:lin ang="5400000" scaled="0"/>
                    </a:gradFill>
                  </a:tcPr>
                </a:tc>
                <a:tc>
                  <a:txBody>
                    <a:bodyPr/>
                    <a:lstStyle/>
                    <a:p>
                      <a:pPr algn="ctr"/>
                      <a:r>
                        <a:rPr lang="en-IN" sz="2500" b="1" strike="noStrike" spc="-1">
                          <a:solidFill>
                            <a:srgbClr val="980000"/>
                          </a:solidFill>
                          <a:latin typeface="Arial"/>
                          <a:ea typeface="Arial"/>
                        </a:rPr>
                        <a:t>Schedules</a:t>
                      </a:r>
                      <a:endParaRPr lang="en-IN" sz="2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gradFill>
                      <a:gsLst>
                        <a:gs pos="99871">
                          <a:srgbClr val="9DCB87"/>
                        </a:gs>
                        <a:gs pos="99742">
                          <a:srgbClr val="9DCB87"/>
                        </a:gs>
                        <a:gs pos="99484">
                          <a:srgbClr val="9DCB87"/>
                        </a:gs>
                        <a:gs pos="98968">
                          <a:srgbClr val="9DCB87"/>
                        </a:gs>
                        <a:gs pos="97937">
                          <a:srgbClr val="9DCB88"/>
                        </a:gs>
                        <a:gs pos="76000">
                          <a:srgbClr val="9ECB89"/>
                        </a:gs>
                        <a:gs pos="56000">
                          <a:srgbClr val="A0CB8B"/>
                        </a:gs>
                        <a:gs pos="50000">
                          <a:srgbClr val="A3CC90"/>
                        </a:gs>
                        <a:gs pos="67000">
                          <a:schemeClr val="accent6">
                            <a:hueOff val="0"/>
                            <a:satOff val="0"/>
                            <a:lumOff val="0"/>
                            <a:alphaOff val="0"/>
                            <a:lumMod val="105000"/>
                            <a:satMod val="103000"/>
                            <a:tint val="73000"/>
                          </a:schemeClr>
                        </a:gs>
                        <a:gs pos="61000">
                          <a:schemeClr val="accent6">
                            <a:hueOff val="0"/>
                            <a:satOff val="0"/>
                            <a:lumOff val="0"/>
                            <a:alphaOff val="0"/>
                            <a:lumMod val="105000"/>
                            <a:satMod val="109000"/>
                            <a:tint val="81000"/>
                          </a:schemeClr>
                        </a:gs>
                      </a:gsLst>
                      <a:lin ang="5400000" scaled="0"/>
                    </a:gradFill>
                  </a:tcPr>
                </a:tc>
                <a:extLst>
                  <a:ext uri="{0D108BD9-81ED-4DB2-BD59-A6C34878D82A}">
                    <a16:rowId xmlns:a16="http://schemas.microsoft.com/office/drawing/2014/main" val="10000"/>
                  </a:ext>
                </a:extLst>
              </a:tr>
              <a:tr h="640327">
                <a:tc>
                  <a:txBody>
                    <a:bodyPr/>
                    <a:lstStyle/>
                    <a:p>
                      <a:pPr algn="r"/>
                      <a:r>
                        <a:rPr lang="en-IN" sz="1800" b="0" strike="noStrike" spc="-1">
                          <a:latin typeface="Arial"/>
                        </a:rPr>
                        <a:t>7</a:t>
                      </a:r>
                    </a:p>
                  </a:txBody>
                  <a:tcPr marL="90000" marR="90000">
                    <a:lnL w="720">
                      <a:solidFill>
                        <a:srgbClr val="FFFFFF"/>
                      </a:solidFill>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a:solidFill>
                        <a:srgbClr val="FFFFFF"/>
                      </a:solidFill>
                    </a:lnB>
                    <a:gradFill>
                      <a:gsLst>
                        <a:gs pos="99871">
                          <a:srgbClr val="9DCB87"/>
                        </a:gs>
                        <a:gs pos="99742">
                          <a:srgbClr val="9DCB87"/>
                        </a:gs>
                        <a:gs pos="99484">
                          <a:srgbClr val="9DCB87"/>
                        </a:gs>
                        <a:gs pos="98968">
                          <a:srgbClr val="9DCB87"/>
                        </a:gs>
                        <a:gs pos="97937">
                          <a:srgbClr val="9DCB88"/>
                        </a:gs>
                        <a:gs pos="76000">
                          <a:srgbClr val="9ECB89"/>
                        </a:gs>
                        <a:gs pos="56000">
                          <a:srgbClr val="A0CB8B"/>
                        </a:gs>
                        <a:gs pos="50000">
                          <a:srgbClr val="A3CC90"/>
                        </a:gs>
                        <a:gs pos="67000">
                          <a:schemeClr val="accent6">
                            <a:hueOff val="0"/>
                            <a:satOff val="0"/>
                            <a:lumOff val="0"/>
                            <a:alphaOff val="0"/>
                            <a:lumMod val="105000"/>
                            <a:satMod val="103000"/>
                            <a:tint val="73000"/>
                          </a:schemeClr>
                        </a:gs>
                        <a:gs pos="61000">
                          <a:schemeClr val="accent6">
                            <a:hueOff val="0"/>
                            <a:satOff val="0"/>
                            <a:lumOff val="0"/>
                            <a:alphaOff val="0"/>
                            <a:lumMod val="105000"/>
                            <a:satMod val="109000"/>
                            <a:tint val="81000"/>
                          </a:schemeClr>
                        </a:gs>
                      </a:gsLst>
                      <a:lin ang="5400000" scaled="0"/>
                    </a:gradFill>
                  </a:tcPr>
                </a:tc>
                <a:tc>
                  <a:txBody>
                    <a:bodyPr/>
                    <a:lstStyle/>
                    <a:p>
                      <a:r>
                        <a:rPr lang="en-IN" sz="2000" b="0" strike="noStrike" spc="-1" dirty="0">
                          <a:solidFill>
                            <a:srgbClr val="000000"/>
                          </a:solidFill>
                          <a:latin typeface="Calibri"/>
                          <a:ea typeface="Times New Roman"/>
                        </a:rPr>
                        <a:t>Can be used only when respondents are literate and cooperative.</a:t>
                      </a:r>
                      <a:endParaRPr lang="en-IN" sz="2000" b="0" strike="noStrike" spc="-1" dirty="0">
                        <a:latin typeface="Arial"/>
                      </a:endParaRPr>
                    </a:p>
                  </a:txBody>
                  <a:tcPr marL="90000" marR="90000">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a:solidFill>
                        <a:srgbClr val="FFFFFF"/>
                      </a:solidFill>
                    </a:lnB>
                    <a:gradFill>
                      <a:gsLst>
                        <a:gs pos="99871">
                          <a:srgbClr val="9DCB87"/>
                        </a:gs>
                        <a:gs pos="99742">
                          <a:srgbClr val="9DCB87"/>
                        </a:gs>
                        <a:gs pos="99484">
                          <a:srgbClr val="9DCB87"/>
                        </a:gs>
                        <a:gs pos="98968">
                          <a:srgbClr val="9DCB87"/>
                        </a:gs>
                        <a:gs pos="97937">
                          <a:srgbClr val="9DCB88"/>
                        </a:gs>
                        <a:gs pos="76000">
                          <a:srgbClr val="9ECB89"/>
                        </a:gs>
                        <a:gs pos="56000">
                          <a:srgbClr val="A0CB8B"/>
                        </a:gs>
                        <a:gs pos="50000">
                          <a:srgbClr val="A3CC90"/>
                        </a:gs>
                        <a:gs pos="67000">
                          <a:schemeClr val="accent6">
                            <a:hueOff val="0"/>
                            <a:satOff val="0"/>
                            <a:lumOff val="0"/>
                            <a:alphaOff val="0"/>
                            <a:lumMod val="105000"/>
                            <a:satMod val="103000"/>
                            <a:tint val="73000"/>
                          </a:schemeClr>
                        </a:gs>
                        <a:gs pos="61000">
                          <a:schemeClr val="accent6">
                            <a:hueOff val="0"/>
                            <a:satOff val="0"/>
                            <a:lumOff val="0"/>
                            <a:alphaOff val="0"/>
                            <a:lumMod val="105000"/>
                            <a:satMod val="109000"/>
                            <a:tint val="81000"/>
                          </a:schemeClr>
                        </a:gs>
                      </a:gsLst>
                      <a:lin ang="5400000" scaled="0"/>
                    </a:gradFill>
                  </a:tcPr>
                </a:tc>
                <a:tc>
                  <a:txBody>
                    <a:bodyPr/>
                    <a:lstStyle/>
                    <a:p>
                      <a:r>
                        <a:rPr lang="en-IN" sz="2000" b="0" strike="noStrike" spc="-1" dirty="0">
                          <a:solidFill>
                            <a:srgbClr val="000000"/>
                          </a:solidFill>
                          <a:latin typeface="Calibri"/>
                          <a:ea typeface="Times New Roman"/>
                        </a:rPr>
                        <a:t>Respondents may be illiterate.</a:t>
                      </a:r>
                      <a:endParaRPr lang="en-IN" sz="2000" b="0" strike="noStrike" spc="-1" dirty="0">
                        <a:latin typeface="Arial"/>
                      </a:endParaRPr>
                    </a:p>
                  </a:txBody>
                  <a:tcPr marL="90000" marR="90000">
                    <a:lnL w="720" cap="flat" cmpd="sng" algn="ctr">
                      <a:solidFill>
                        <a:srgbClr val="FFFFFF"/>
                      </a:solidFill>
                      <a:prstDash val="solid"/>
                      <a:round/>
                      <a:headEnd type="none" w="med" len="med"/>
                      <a:tailEnd type="none" w="med" len="med"/>
                    </a:lnL>
                    <a:lnR w="720">
                      <a:solidFill>
                        <a:srgbClr val="FFFFFF"/>
                      </a:solidFill>
                    </a:lnR>
                    <a:lnT w="720" cap="flat" cmpd="sng" algn="ctr">
                      <a:solidFill>
                        <a:srgbClr val="FFFFFF"/>
                      </a:solidFill>
                      <a:prstDash val="solid"/>
                      <a:round/>
                      <a:headEnd type="none" w="med" len="med"/>
                      <a:tailEnd type="none" w="med" len="med"/>
                    </a:lnT>
                    <a:lnB w="720">
                      <a:solidFill>
                        <a:srgbClr val="FFFFFF"/>
                      </a:solidFill>
                    </a:lnB>
                    <a:gradFill>
                      <a:gsLst>
                        <a:gs pos="99871">
                          <a:srgbClr val="9DCB87"/>
                        </a:gs>
                        <a:gs pos="99742">
                          <a:srgbClr val="9DCB87"/>
                        </a:gs>
                        <a:gs pos="99484">
                          <a:srgbClr val="9DCB87"/>
                        </a:gs>
                        <a:gs pos="98968">
                          <a:srgbClr val="9DCB87"/>
                        </a:gs>
                        <a:gs pos="97937">
                          <a:srgbClr val="9DCB88"/>
                        </a:gs>
                        <a:gs pos="76000">
                          <a:srgbClr val="9ECB89"/>
                        </a:gs>
                        <a:gs pos="56000">
                          <a:srgbClr val="A0CB8B"/>
                        </a:gs>
                        <a:gs pos="50000">
                          <a:srgbClr val="A3CC90"/>
                        </a:gs>
                        <a:gs pos="67000">
                          <a:schemeClr val="accent6">
                            <a:hueOff val="0"/>
                            <a:satOff val="0"/>
                            <a:lumOff val="0"/>
                            <a:alphaOff val="0"/>
                            <a:lumMod val="105000"/>
                            <a:satMod val="103000"/>
                            <a:tint val="73000"/>
                          </a:schemeClr>
                        </a:gs>
                        <a:gs pos="61000">
                          <a:schemeClr val="accent6">
                            <a:hueOff val="0"/>
                            <a:satOff val="0"/>
                            <a:lumOff val="0"/>
                            <a:alphaOff val="0"/>
                            <a:lumMod val="105000"/>
                            <a:satMod val="109000"/>
                            <a:tint val="81000"/>
                          </a:schemeClr>
                        </a:gs>
                      </a:gsLst>
                      <a:lin ang="5400000" scaled="0"/>
                    </a:gradFill>
                  </a:tcPr>
                </a:tc>
                <a:extLst>
                  <a:ext uri="{0D108BD9-81ED-4DB2-BD59-A6C34878D82A}">
                    <a16:rowId xmlns:a16="http://schemas.microsoft.com/office/drawing/2014/main" val="10002"/>
                  </a:ext>
                </a:extLst>
              </a:tr>
              <a:tr h="640327">
                <a:tc>
                  <a:txBody>
                    <a:bodyPr/>
                    <a:lstStyle/>
                    <a:p>
                      <a:pPr algn="r"/>
                      <a:r>
                        <a:rPr lang="en-IN" sz="1800" b="0" strike="noStrike" spc="-1">
                          <a:latin typeface="Arial"/>
                        </a:rPr>
                        <a:t>8</a:t>
                      </a:r>
                    </a:p>
                  </a:txBody>
                  <a:tcPr marL="90000" marR="90000">
                    <a:lnL w="720">
                      <a:solidFill>
                        <a:srgbClr val="FFFFFF"/>
                      </a:solidFill>
                    </a:lnL>
                    <a:lnR w="720">
                      <a:solidFill>
                        <a:srgbClr val="FFFFFF"/>
                      </a:solidFill>
                    </a:lnR>
                    <a:lnT w="720">
                      <a:solidFill>
                        <a:srgbClr val="FFFFFF"/>
                      </a:solidFill>
                    </a:lnT>
                    <a:lnB w="720">
                      <a:solidFill>
                        <a:srgbClr val="FFFFFF"/>
                      </a:solidFill>
                    </a:lnB>
                    <a:gradFill>
                      <a:gsLst>
                        <a:gs pos="99871">
                          <a:srgbClr val="9DCB87"/>
                        </a:gs>
                        <a:gs pos="99742">
                          <a:srgbClr val="9DCB87"/>
                        </a:gs>
                        <a:gs pos="99484">
                          <a:srgbClr val="9DCB87"/>
                        </a:gs>
                        <a:gs pos="98968">
                          <a:srgbClr val="9DCB87"/>
                        </a:gs>
                        <a:gs pos="97937">
                          <a:srgbClr val="9DCB88"/>
                        </a:gs>
                        <a:gs pos="76000">
                          <a:srgbClr val="9ECB89"/>
                        </a:gs>
                        <a:gs pos="56000">
                          <a:srgbClr val="A0CB8B"/>
                        </a:gs>
                        <a:gs pos="50000">
                          <a:srgbClr val="A3CC90"/>
                        </a:gs>
                        <a:gs pos="67000">
                          <a:schemeClr val="accent6">
                            <a:hueOff val="0"/>
                            <a:satOff val="0"/>
                            <a:lumOff val="0"/>
                            <a:alphaOff val="0"/>
                            <a:lumMod val="105000"/>
                            <a:satMod val="103000"/>
                            <a:tint val="73000"/>
                          </a:schemeClr>
                        </a:gs>
                        <a:gs pos="61000">
                          <a:schemeClr val="accent6">
                            <a:hueOff val="0"/>
                            <a:satOff val="0"/>
                            <a:lumOff val="0"/>
                            <a:alphaOff val="0"/>
                            <a:lumMod val="105000"/>
                            <a:satMod val="109000"/>
                            <a:tint val="81000"/>
                          </a:schemeClr>
                        </a:gs>
                      </a:gsLst>
                      <a:lin ang="5400000" scaled="0"/>
                    </a:gradFill>
                  </a:tcPr>
                </a:tc>
                <a:tc>
                  <a:txBody>
                    <a:bodyPr/>
                    <a:lstStyle/>
                    <a:p>
                      <a:r>
                        <a:rPr lang="en-IN" sz="2000" b="0" strike="noStrike" spc="-1">
                          <a:solidFill>
                            <a:srgbClr val="000000"/>
                          </a:solidFill>
                          <a:latin typeface="Calibri"/>
                          <a:ea typeface="Times New Roman"/>
                        </a:rPr>
                        <a:t>Wider and more representative distribution of sample</a:t>
                      </a:r>
                      <a:endParaRPr lang="en-IN"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gradFill>
                      <a:gsLst>
                        <a:gs pos="99871">
                          <a:srgbClr val="9DCB87"/>
                        </a:gs>
                        <a:gs pos="99742">
                          <a:srgbClr val="9DCB87"/>
                        </a:gs>
                        <a:gs pos="99484">
                          <a:srgbClr val="9DCB87"/>
                        </a:gs>
                        <a:gs pos="98968">
                          <a:srgbClr val="9DCB87"/>
                        </a:gs>
                        <a:gs pos="97937">
                          <a:srgbClr val="9DCB88"/>
                        </a:gs>
                        <a:gs pos="76000">
                          <a:srgbClr val="9ECB89"/>
                        </a:gs>
                        <a:gs pos="56000">
                          <a:srgbClr val="A0CB8B"/>
                        </a:gs>
                        <a:gs pos="50000">
                          <a:srgbClr val="A3CC90"/>
                        </a:gs>
                        <a:gs pos="67000">
                          <a:schemeClr val="accent6">
                            <a:hueOff val="0"/>
                            <a:satOff val="0"/>
                            <a:lumOff val="0"/>
                            <a:alphaOff val="0"/>
                            <a:lumMod val="105000"/>
                            <a:satMod val="103000"/>
                            <a:tint val="73000"/>
                          </a:schemeClr>
                        </a:gs>
                        <a:gs pos="61000">
                          <a:schemeClr val="accent6">
                            <a:hueOff val="0"/>
                            <a:satOff val="0"/>
                            <a:lumOff val="0"/>
                            <a:alphaOff val="0"/>
                            <a:lumMod val="105000"/>
                            <a:satMod val="109000"/>
                            <a:tint val="81000"/>
                          </a:schemeClr>
                        </a:gs>
                      </a:gsLst>
                      <a:lin ang="5400000" scaled="0"/>
                    </a:gradFill>
                  </a:tcPr>
                </a:tc>
                <a:tc>
                  <a:txBody>
                    <a:bodyPr/>
                    <a:lstStyle/>
                    <a:p>
                      <a:r>
                        <a:rPr lang="en-IN" sz="2000" b="0" strike="noStrike" spc="-1">
                          <a:solidFill>
                            <a:srgbClr val="000000"/>
                          </a:solidFill>
                          <a:latin typeface="Calibri"/>
                          <a:ea typeface="Times New Roman"/>
                        </a:rPr>
                        <a:t>Difficulty in sending</a:t>
                      </a:r>
                      <a:endParaRPr lang="en-IN" sz="2000" b="0" strike="noStrike" spc="-1">
                        <a:latin typeface="Arial"/>
                      </a:endParaRPr>
                    </a:p>
                    <a:p>
                      <a:r>
                        <a:rPr lang="en-IN" sz="2000" b="0" strike="noStrike" spc="-1">
                          <a:solidFill>
                            <a:srgbClr val="000000"/>
                          </a:solidFill>
                          <a:latin typeface="Calibri"/>
                          <a:ea typeface="Times New Roman"/>
                        </a:rPr>
                        <a:t>enumerators over a relatively wider area.</a:t>
                      </a:r>
                      <a:endParaRPr lang="en-IN"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gradFill>
                      <a:gsLst>
                        <a:gs pos="99871">
                          <a:srgbClr val="9DCB87"/>
                        </a:gs>
                        <a:gs pos="99742">
                          <a:srgbClr val="9DCB87"/>
                        </a:gs>
                        <a:gs pos="99484">
                          <a:srgbClr val="9DCB87"/>
                        </a:gs>
                        <a:gs pos="98968">
                          <a:srgbClr val="9DCB87"/>
                        </a:gs>
                        <a:gs pos="97937">
                          <a:srgbClr val="9DCB88"/>
                        </a:gs>
                        <a:gs pos="76000">
                          <a:srgbClr val="9ECB89"/>
                        </a:gs>
                        <a:gs pos="56000">
                          <a:srgbClr val="A0CB8B"/>
                        </a:gs>
                        <a:gs pos="50000">
                          <a:srgbClr val="A3CC90"/>
                        </a:gs>
                        <a:gs pos="67000">
                          <a:schemeClr val="accent6">
                            <a:hueOff val="0"/>
                            <a:satOff val="0"/>
                            <a:lumOff val="0"/>
                            <a:alphaOff val="0"/>
                            <a:lumMod val="105000"/>
                            <a:satMod val="103000"/>
                            <a:tint val="73000"/>
                          </a:schemeClr>
                        </a:gs>
                        <a:gs pos="61000">
                          <a:schemeClr val="accent6">
                            <a:hueOff val="0"/>
                            <a:satOff val="0"/>
                            <a:lumOff val="0"/>
                            <a:alphaOff val="0"/>
                            <a:lumMod val="105000"/>
                            <a:satMod val="109000"/>
                            <a:tint val="81000"/>
                          </a:schemeClr>
                        </a:gs>
                      </a:gsLst>
                      <a:lin ang="5400000" scaled="0"/>
                    </a:gradFill>
                  </a:tcPr>
                </a:tc>
                <a:extLst>
                  <a:ext uri="{0D108BD9-81ED-4DB2-BD59-A6C34878D82A}">
                    <a16:rowId xmlns:a16="http://schemas.microsoft.com/office/drawing/2014/main" val="10003"/>
                  </a:ext>
                </a:extLst>
              </a:tr>
              <a:tr h="1197133">
                <a:tc>
                  <a:txBody>
                    <a:bodyPr/>
                    <a:lstStyle/>
                    <a:p>
                      <a:pPr algn="r"/>
                      <a:r>
                        <a:rPr lang="en-IN" sz="1800" b="0" strike="noStrike" spc="-1">
                          <a:latin typeface="Arial"/>
                        </a:rPr>
                        <a:t>9</a:t>
                      </a:r>
                    </a:p>
                  </a:txBody>
                  <a:tcPr marL="90000" marR="90000">
                    <a:lnL w="720">
                      <a:solidFill>
                        <a:srgbClr val="FFFFFF"/>
                      </a:solidFill>
                    </a:lnL>
                    <a:lnR w="720">
                      <a:solidFill>
                        <a:srgbClr val="FFFFFF"/>
                      </a:solidFill>
                    </a:lnR>
                    <a:lnT w="720">
                      <a:solidFill>
                        <a:srgbClr val="FFFFFF"/>
                      </a:solidFill>
                    </a:lnT>
                    <a:lnB w="720">
                      <a:solidFill>
                        <a:srgbClr val="FFFFFF"/>
                      </a:solidFill>
                    </a:lnB>
                    <a:gradFill>
                      <a:gsLst>
                        <a:gs pos="99871">
                          <a:srgbClr val="9DCB87"/>
                        </a:gs>
                        <a:gs pos="99742">
                          <a:srgbClr val="9DCB87"/>
                        </a:gs>
                        <a:gs pos="99484">
                          <a:srgbClr val="9DCB87"/>
                        </a:gs>
                        <a:gs pos="98968">
                          <a:srgbClr val="9DCB87"/>
                        </a:gs>
                        <a:gs pos="97937">
                          <a:srgbClr val="9DCB88"/>
                        </a:gs>
                        <a:gs pos="76000">
                          <a:srgbClr val="9ECB89"/>
                        </a:gs>
                        <a:gs pos="56000">
                          <a:srgbClr val="A0CB8B"/>
                        </a:gs>
                        <a:gs pos="50000">
                          <a:srgbClr val="A3CC90"/>
                        </a:gs>
                        <a:gs pos="67000">
                          <a:schemeClr val="accent6">
                            <a:hueOff val="0"/>
                            <a:satOff val="0"/>
                            <a:lumOff val="0"/>
                            <a:alphaOff val="0"/>
                            <a:lumMod val="105000"/>
                            <a:satMod val="103000"/>
                            <a:tint val="73000"/>
                          </a:schemeClr>
                        </a:gs>
                        <a:gs pos="61000">
                          <a:schemeClr val="accent6">
                            <a:hueOff val="0"/>
                            <a:satOff val="0"/>
                            <a:lumOff val="0"/>
                            <a:alphaOff val="0"/>
                            <a:lumMod val="105000"/>
                            <a:satMod val="109000"/>
                            <a:tint val="81000"/>
                          </a:schemeClr>
                        </a:gs>
                      </a:gsLst>
                      <a:lin ang="5400000" scaled="0"/>
                    </a:gradFill>
                  </a:tcPr>
                </a:tc>
                <a:tc>
                  <a:txBody>
                    <a:bodyPr/>
                    <a:lstStyle/>
                    <a:p>
                      <a:r>
                        <a:rPr lang="en-IN" sz="2000" b="0" strike="noStrike" spc="-1">
                          <a:solidFill>
                            <a:srgbClr val="000000"/>
                          </a:solidFill>
                          <a:latin typeface="Calibri"/>
                          <a:ea typeface="Times New Roman"/>
                        </a:rPr>
                        <a:t>Risk of collecting incomplete and wrong information is relatively more particularly when people are unable to understand questions properly.</a:t>
                      </a:r>
                      <a:endParaRPr lang="en-IN"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gradFill>
                      <a:gsLst>
                        <a:gs pos="99871">
                          <a:srgbClr val="9DCB87"/>
                        </a:gs>
                        <a:gs pos="99742">
                          <a:srgbClr val="9DCB87"/>
                        </a:gs>
                        <a:gs pos="99484">
                          <a:srgbClr val="9DCB87"/>
                        </a:gs>
                        <a:gs pos="98968">
                          <a:srgbClr val="9DCB87"/>
                        </a:gs>
                        <a:gs pos="97937">
                          <a:srgbClr val="9DCB88"/>
                        </a:gs>
                        <a:gs pos="76000">
                          <a:srgbClr val="9ECB89"/>
                        </a:gs>
                        <a:gs pos="56000">
                          <a:srgbClr val="A0CB8B"/>
                        </a:gs>
                        <a:gs pos="50000">
                          <a:srgbClr val="A3CC90"/>
                        </a:gs>
                        <a:gs pos="67000">
                          <a:schemeClr val="accent6">
                            <a:hueOff val="0"/>
                            <a:satOff val="0"/>
                            <a:lumOff val="0"/>
                            <a:alphaOff val="0"/>
                            <a:lumMod val="105000"/>
                            <a:satMod val="103000"/>
                            <a:tint val="73000"/>
                          </a:schemeClr>
                        </a:gs>
                        <a:gs pos="61000">
                          <a:schemeClr val="accent6">
                            <a:hueOff val="0"/>
                            <a:satOff val="0"/>
                            <a:lumOff val="0"/>
                            <a:alphaOff val="0"/>
                            <a:lumMod val="105000"/>
                            <a:satMod val="109000"/>
                            <a:tint val="81000"/>
                          </a:schemeClr>
                        </a:gs>
                      </a:gsLst>
                      <a:lin ang="5400000" scaled="0"/>
                    </a:gradFill>
                  </a:tcPr>
                </a:tc>
                <a:tc>
                  <a:txBody>
                    <a:bodyPr/>
                    <a:lstStyle/>
                    <a:p>
                      <a:r>
                        <a:rPr lang="en-IN" sz="2000" b="0" strike="noStrike" spc="-1" dirty="0">
                          <a:solidFill>
                            <a:srgbClr val="000000"/>
                          </a:solidFill>
                          <a:latin typeface="Calibri"/>
                          <a:ea typeface="Times New Roman"/>
                        </a:rPr>
                        <a:t>Relatively more accurate;</a:t>
                      </a:r>
                      <a:endParaRPr lang="en-IN" sz="2000" b="0" strike="noStrike" spc="-1" dirty="0">
                        <a:latin typeface="Arial"/>
                      </a:endParaRPr>
                    </a:p>
                    <a:p>
                      <a:r>
                        <a:rPr lang="en-IN" sz="2000" b="0" strike="noStrike" spc="-1" dirty="0">
                          <a:solidFill>
                            <a:srgbClr val="000000"/>
                          </a:solidFill>
                          <a:latin typeface="Calibri"/>
                          <a:ea typeface="Times New Roman"/>
                        </a:rPr>
                        <a:t>Generally complete and accurate as enumerators can remove the difficulties, if any.</a:t>
                      </a:r>
                      <a:endParaRPr lang="en-IN" sz="20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gradFill>
                      <a:gsLst>
                        <a:gs pos="99871">
                          <a:srgbClr val="9DCB87"/>
                        </a:gs>
                        <a:gs pos="99742">
                          <a:srgbClr val="9DCB87"/>
                        </a:gs>
                        <a:gs pos="99484">
                          <a:srgbClr val="9DCB87"/>
                        </a:gs>
                        <a:gs pos="98968">
                          <a:srgbClr val="9DCB87"/>
                        </a:gs>
                        <a:gs pos="97937">
                          <a:srgbClr val="9DCB88"/>
                        </a:gs>
                        <a:gs pos="76000">
                          <a:srgbClr val="9ECB89"/>
                        </a:gs>
                        <a:gs pos="56000">
                          <a:srgbClr val="A0CB8B"/>
                        </a:gs>
                        <a:gs pos="50000">
                          <a:srgbClr val="A3CC90"/>
                        </a:gs>
                        <a:gs pos="67000">
                          <a:schemeClr val="accent6">
                            <a:hueOff val="0"/>
                            <a:satOff val="0"/>
                            <a:lumOff val="0"/>
                            <a:alphaOff val="0"/>
                            <a:lumMod val="105000"/>
                            <a:satMod val="103000"/>
                            <a:tint val="73000"/>
                          </a:schemeClr>
                        </a:gs>
                        <a:gs pos="61000">
                          <a:schemeClr val="accent6">
                            <a:hueOff val="0"/>
                            <a:satOff val="0"/>
                            <a:lumOff val="0"/>
                            <a:alphaOff val="0"/>
                            <a:lumMod val="105000"/>
                            <a:satMod val="109000"/>
                            <a:tint val="81000"/>
                          </a:schemeClr>
                        </a:gs>
                      </a:gsLst>
                      <a:lin ang="5400000" scaled="0"/>
                    </a:gradFill>
                  </a:tcPr>
                </a:tc>
                <a:extLst>
                  <a:ext uri="{0D108BD9-81ED-4DB2-BD59-A6C34878D82A}">
                    <a16:rowId xmlns:a16="http://schemas.microsoft.com/office/drawing/2014/main" val="10004"/>
                  </a:ext>
                </a:extLst>
              </a:tr>
              <a:tr h="640327">
                <a:tc>
                  <a:txBody>
                    <a:bodyPr/>
                    <a:lstStyle/>
                    <a:p>
                      <a:pPr algn="r"/>
                      <a:r>
                        <a:rPr lang="en-IN" sz="1800" b="0" strike="noStrike" spc="-1">
                          <a:latin typeface="Arial"/>
                        </a:rPr>
                        <a:t>10</a:t>
                      </a:r>
                    </a:p>
                  </a:txBody>
                  <a:tcPr marL="90000" marR="90000">
                    <a:lnL w="720">
                      <a:solidFill>
                        <a:srgbClr val="FFFFFF"/>
                      </a:solidFill>
                    </a:lnL>
                    <a:lnR w="720">
                      <a:solidFill>
                        <a:srgbClr val="FFFFFF"/>
                      </a:solidFill>
                    </a:lnR>
                    <a:lnT w="720">
                      <a:solidFill>
                        <a:srgbClr val="FFFFFF"/>
                      </a:solidFill>
                    </a:lnT>
                    <a:lnB w="720">
                      <a:solidFill>
                        <a:srgbClr val="FFFFFF"/>
                      </a:solidFill>
                    </a:lnB>
                    <a:gradFill>
                      <a:gsLst>
                        <a:gs pos="99871">
                          <a:srgbClr val="9DCB87"/>
                        </a:gs>
                        <a:gs pos="99742">
                          <a:srgbClr val="9DCB87"/>
                        </a:gs>
                        <a:gs pos="99484">
                          <a:srgbClr val="9DCB87"/>
                        </a:gs>
                        <a:gs pos="98968">
                          <a:srgbClr val="9DCB87"/>
                        </a:gs>
                        <a:gs pos="97937">
                          <a:srgbClr val="9DCB88"/>
                        </a:gs>
                        <a:gs pos="76000">
                          <a:srgbClr val="9ECB89"/>
                        </a:gs>
                        <a:gs pos="56000">
                          <a:srgbClr val="A0CB8B"/>
                        </a:gs>
                        <a:gs pos="50000">
                          <a:srgbClr val="A3CC90"/>
                        </a:gs>
                        <a:gs pos="67000">
                          <a:schemeClr val="accent6">
                            <a:hueOff val="0"/>
                            <a:satOff val="0"/>
                            <a:lumOff val="0"/>
                            <a:alphaOff val="0"/>
                            <a:lumMod val="105000"/>
                            <a:satMod val="103000"/>
                            <a:tint val="73000"/>
                          </a:schemeClr>
                        </a:gs>
                        <a:gs pos="61000">
                          <a:schemeClr val="accent6">
                            <a:hueOff val="0"/>
                            <a:satOff val="0"/>
                            <a:lumOff val="0"/>
                            <a:alphaOff val="0"/>
                            <a:lumMod val="105000"/>
                            <a:satMod val="109000"/>
                            <a:tint val="81000"/>
                          </a:schemeClr>
                        </a:gs>
                      </a:gsLst>
                      <a:lin ang="5400000" scaled="0"/>
                    </a:gradFill>
                  </a:tcPr>
                </a:tc>
                <a:tc>
                  <a:txBody>
                    <a:bodyPr/>
                    <a:lstStyle/>
                    <a:p>
                      <a:r>
                        <a:rPr lang="en-IN" sz="2000" b="0" strike="noStrike" spc="-1">
                          <a:solidFill>
                            <a:srgbClr val="000000"/>
                          </a:solidFill>
                          <a:latin typeface="Calibri"/>
                          <a:ea typeface="Times New Roman"/>
                        </a:rPr>
                        <a:t>Success lies more on the quality of the questionnaire itself.</a:t>
                      </a:r>
                      <a:endParaRPr lang="en-IN"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gradFill>
                      <a:gsLst>
                        <a:gs pos="99871">
                          <a:srgbClr val="9DCB87"/>
                        </a:gs>
                        <a:gs pos="99742">
                          <a:srgbClr val="9DCB87"/>
                        </a:gs>
                        <a:gs pos="99484">
                          <a:srgbClr val="9DCB87"/>
                        </a:gs>
                        <a:gs pos="98968">
                          <a:srgbClr val="9DCB87"/>
                        </a:gs>
                        <a:gs pos="97937">
                          <a:srgbClr val="9DCB88"/>
                        </a:gs>
                        <a:gs pos="76000">
                          <a:srgbClr val="9ECB89"/>
                        </a:gs>
                        <a:gs pos="56000">
                          <a:srgbClr val="A0CB8B"/>
                        </a:gs>
                        <a:gs pos="50000">
                          <a:srgbClr val="A3CC90"/>
                        </a:gs>
                        <a:gs pos="67000">
                          <a:schemeClr val="accent6">
                            <a:hueOff val="0"/>
                            <a:satOff val="0"/>
                            <a:lumOff val="0"/>
                            <a:alphaOff val="0"/>
                            <a:lumMod val="105000"/>
                            <a:satMod val="103000"/>
                            <a:tint val="73000"/>
                          </a:schemeClr>
                        </a:gs>
                        <a:gs pos="61000">
                          <a:schemeClr val="accent6">
                            <a:hueOff val="0"/>
                            <a:satOff val="0"/>
                            <a:lumOff val="0"/>
                            <a:alphaOff val="0"/>
                            <a:lumMod val="105000"/>
                            <a:satMod val="109000"/>
                            <a:tint val="81000"/>
                          </a:schemeClr>
                        </a:gs>
                      </a:gsLst>
                      <a:lin ang="5400000" scaled="0"/>
                    </a:gradFill>
                  </a:tcPr>
                </a:tc>
                <a:tc>
                  <a:txBody>
                    <a:bodyPr/>
                    <a:lstStyle/>
                    <a:p>
                      <a:r>
                        <a:rPr lang="en-IN" sz="2000" b="0" strike="noStrike" spc="-1">
                          <a:solidFill>
                            <a:srgbClr val="000000"/>
                          </a:solidFill>
                          <a:latin typeface="Calibri"/>
                          <a:ea typeface="Times New Roman"/>
                        </a:rPr>
                        <a:t>Depends upon the honesty and competence of enumerators.</a:t>
                      </a:r>
                      <a:endParaRPr lang="en-IN"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gradFill>
                      <a:gsLst>
                        <a:gs pos="99871">
                          <a:srgbClr val="9DCB87"/>
                        </a:gs>
                        <a:gs pos="99742">
                          <a:srgbClr val="9DCB87"/>
                        </a:gs>
                        <a:gs pos="99484">
                          <a:srgbClr val="9DCB87"/>
                        </a:gs>
                        <a:gs pos="98968">
                          <a:srgbClr val="9DCB87"/>
                        </a:gs>
                        <a:gs pos="97937">
                          <a:srgbClr val="9DCB88"/>
                        </a:gs>
                        <a:gs pos="76000">
                          <a:srgbClr val="9ECB89"/>
                        </a:gs>
                        <a:gs pos="56000">
                          <a:srgbClr val="A0CB8B"/>
                        </a:gs>
                        <a:gs pos="50000">
                          <a:srgbClr val="A3CC90"/>
                        </a:gs>
                        <a:gs pos="67000">
                          <a:schemeClr val="accent6">
                            <a:hueOff val="0"/>
                            <a:satOff val="0"/>
                            <a:lumOff val="0"/>
                            <a:alphaOff val="0"/>
                            <a:lumMod val="105000"/>
                            <a:satMod val="103000"/>
                            <a:tint val="73000"/>
                          </a:schemeClr>
                        </a:gs>
                        <a:gs pos="61000">
                          <a:schemeClr val="accent6">
                            <a:hueOff val="0"/>
                            <a:satOff val="0"/>
                            <a:lumOff val="0"/>
                            <a:alphaOff val="0"/>
                            <a:lumMod val="105000"/>
                            <a:satMod val="109000"/>
                            <a:tint val="81000"/>
                          </a:schemeClr>
                        </a:gs>
                      </a:gsLst>
                      <a:lin ang="5400000" scaled="0"/>
                    </a:gradFill>
                  </a:tcPr>
                </a:tc>
                <a:extLst>
                  <a:ext uri="{0D108BD9-81ED-4DB2-BD59-A6C34878D82A}">
                    <a16:rowId xmlns:a16="http://schemas.microsoft.com/office/drawing/2014/main" val="10005"/>
                  </a:ext>
                </a:extLst>
              </a:tr>
              <a:tr h="640327">
                <a:tc>
                  <a:txBody>
                    <a:bodyPr/>
                    <a:lstStyle/>
                    <a:p>
                      <a:pPr algn="r"/>
                      <a:r>
                        <a:rPr lang="en-IN" sz="1800" b="0" strike="noStrike" spc="-1">
                          <a:latin typeface="Arial"/>
                        </a:rPr>
                        <a:t>11</a:t>
                      </a:r>
                    </a:p>
                  </a:txBody>
                  <a:tcPr marL="90000" marR="90000">
                    <a:lnL w="720">
                      <a:solidFill>
                        <a:srgbClr val="FFFFFF"/>
                      </a:solidFill>
                    </a:lnL>
                    <a:lnR w="720">
                      <a:solidFill>
                        <a:srgbClr val="FFFFFF"/>
                      </a:solidFill>
                    </a:lnR>
                    <a:lnT w="720">
                      <a:solidFill>
                        <a:srgbClr val="FFFFFF"/>
                      </a:solidFill>
                    </a:lnT>
                    <a:lnB w="720">
                      <a:solidFill>
                        <a:srgbClr val="FFFFFF"/>
                      </a:solidFill>
                    </a:lnB>
                    <a:gradFill>
                      <a:gsLst>
                        <a:gs pos="99871">
                          <a:srgbClr val="9DCB87"/>
                        </a:gs>
                        <a:gs pos="99742">
                          <a:srgbClr val="9DCB87"/>
                        </a:gs>
                        <a:gs pos="99484">
                          <a:srgbClr val="9DCB87"/>
                        </a:gs>
                        <a:gs pos="98968">
                          <a:srgbClr val="9DCB87"/>
                        </a:gs>
                        <a:gs pos="97937">
                          <a:srgbClr val="9DCB88"/>
                        </a:gs>
                        <a:gs pos="76000">
                          <a:srgbClr val="9ECB89"/>
                        </a:gs>
                        <a:gs pos="56000">
                          <a:srgbClr val="A0CB8B"/>
                        </a:gs>
                        <a:gs pos="50000">
                          <a:srgbClr val="A3CC90"/>
                        </a:gs>
                        <a:gs pos="67000">
                          <a:schemeClr val="accent6">
                            <a:hueOff val="0"/>
                            <a:satOff val="0"/>
                            <a:lumOff val="0"/>
                            <a:alphaOff val="0"/>
                            <a:lumMod val="105000"/>
                            <a:satMod val="103000"/>
                            <a:tint val="73000"/>
                          </a:schemeClr>
                        </a:gs>
                        <a:gs pos="61000">
                          <a:schemeClr val="accent6">
                            <a:hueOff val="0"/>
                            <a:satOff val="0"/>
                            <a:lumOff val="0"/>
                            <a:alphaOff val="0"/>
                            <a:lumMod val="105000"/>
                            <a:satMod val="109000"/>
                            <a:tint val="81000"/>
                          </a:schemeClr>
                        </a:gs>
                      </a:gsLst>
                      <a:lin ang="5400000" scaled="0"/>
                    </a:gradFill>
                  </a:tcPr>
                </a:tc>
                <a:tc>
                  <a:txBody>
                    <a:bodyPr/>
                    <a:lstStyle/>
                    <a:p>
                      <a:r>
                        <a:rPr lang="en-IN" sz="2000" b="0" strike="noStrike" spc="-1">
                          <a:solidFill>
                            <a:srgbClr val="000000"/>
                          </a:solidFill>
                          <a:latin typeface="Calibri"/>
                          <a:ea typeface="Times New Roman"/>
                        </a:rPr>
                        <a:t>Physical appearance of questionnaire</a:t>
                      </a:r>
                      <a:endParaRPr lang="en-IN" sz="2000" b="0" strike="noStrike" spc="-1">
                        <a:latin typeface="Arial"/>
                      </a:endParaRPr>
                    </a:p>
                    <a:p>
                      <a:r>
                        <a:rPr lang="en-IN" sz="2000" b="0" strike="noStrike" spc="-1">
                          <a:solidFill>
                            <a:srgbClr val="000000"/>
                          </a:solidFill>
                          <a:latin typeface="Calibri"/>
                          <a:ea typeface="Times New Roman"/>
                        </a:rPr>
                        <a:t>must be quite attractive.</a:t>
                      </a:r>
                      <a:endParaRPr lang="en-IN"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gradFill>
                      <a:gsLst>
                        <a:gs pos="99871">
                          <a:srgbClr val="9DCB87"/>
                        </a:gs>
                        <a:gs pos="99742">
                          <a:srgbClr val="9DCB87"/>
                        </a:gs>
                        <a:gs pos="99484">
                          <a:srgbClr val="9DCB87"/>
                        </a:gs>
                        <a:gs pos="98968">
                          <a:srgbClr val="9DCB87"/>
                        </a:gs>
                        <a:gs pos="97937">
                          <a:srgbClr val="9DCB88"/>
                        </a:gs>
                        <a:gs pos="76000">
                          <a:srgbClr val="9ECB89"/>
                        </a:gs>
                        <a:gs pos="56000">
                          <a:srgbClr val="A0CB8B"/>
                        </a:gs>
                        <a:gs pos="50000">
                          <a:srgbClr val="A3CC90"/>
                        </a:gs>
                        <a:gs pos="67000">
                          <a:schemeClr val="accent6">
                            <a:hueOff val="0"/>
                            <a:satOff val="0"/>
                            <a:lumOff val="0"/>
                            <a:alphaOff val="0"/>
                            <a:lumMod val="105000"/>
                            <a:satMod val="103000"/>
                            <a:tint val="73000"/>
                          </a:schemeClr>
                        </a:gs>
                        <a:gs pos="61000">
                          <a:schemeClr val="accent6">
                            <a:hueOff val="0"/>
                            <a:satOff val="0"/>
                            <a:lumOff val="0"/>
                            <a:alphaOff val="0"/>
                            <a:lumMod val="105000"/>
                            <a:satMod val="109000"/>
                            <a:tint val="81000"/>
                          </a:schemeClr>
                        </a:gs>
                      </a:gsLst>
                      <a:lin ang="5400000" scaled="0"/>
                    </a:gradFill>
                  </a:tcPr>
                </a:tc>
                <a:tc>
                  <a:txBody>
                    <a:bodyPr/>
                    <a:lstStyle/>
                    <a:p>
                      <a:pPr>
                        <a:lnSpc>
                          <a:spcPct val="100000"/>
                        </a:lnSpc>
                      </a:pPr>
                      <a:r>
                        <a:rPr lang="en-IN" sz="2000" b="0" strike="noStrike" spc="-1">
                          <a:solidFill>
                            <a:srgbClr val="000000"/>
                          </a:solidFill>
                          <a:latin typeface="Calibri"/>
                          <a:ea typeface="Times New Roman"/>
                        </a:rPr>
                        <a:t>Not Applicable.</a:t>
                      </a:r>
                    </a:p>
                  </a:txBody>
                  <a:tcPr marL="90000" marR="90000">
                    <a:lnL w="720">
                      <a:solidFill>
                        <a:srgbClr val="FFFFFF"/>
                      </a:solidFill>
                    </a:lnL>
                    <a:lnR w="720">
                      <a:solidFill>
                        <a:srgbClr val="FFFFFF"/>
                      </a:solidFill>
                    </a:lnR>
                    <a:lnT w="720">
                      <a:solidFill>
                        <a:srgbClr val="FFFFFF"/>
                      </a:solidFill>
                    </a:lnT>
                    <a:lnB w="720">
                      <a:solidFill>
                        <a:srgbClr val="FFFFFF"/>
                      </a:solidFill>
                    </a:lnB>
                    <a:gradFill>
                      <a:gsLst>
                        <a:gs pos="99871">
                          <a:srgbClr val="9DCB87"/>
                        </a:gs>
                        <a:gs pos="99742">
                          <a:srgbClr val="9DCB87"/>
                        </a:gs>
                        <a:gs pos="99484">
                          <a:srgbClr val="9DCB87"/>
                        </a:gs>
                        <a:gs pos="98968">
                          <a:srgbClr val="9DCB87"/>
                        </a:gs>
                        <a:gs pos="97937">
                          <a:srgbClr val="9DCB88"/>
                        </a:gs>
                        <a:gs pos="76000">
                          <a:srgbClr val="9ECB89"/>
                        </a:gs>
                        <a:gs pos="56000">
                          <a:srgbClr val="A0CB8B"/>
                        </a:gs>
                        <a:gs pos="50000">
                          <a:srgbClr val="A3CC90"/>
                        </a:gs>
                        <a:gs pos="67000">
                          <a:schemeClr val="accent6">
                            <a:hueOff val="0"/>
                            <a:satOff val="0"/>
                            <a:lumOff val="0"/>
                            <a:alphaOff val="0"/>
                            <a:lumMod val="105000"/>
                            <a:satMod val="103000"/>
                            <a:tint val="73000"/>
                          </a:schemeClr>
                        </a:gs>
                        <a:gs pos="61000">
                          <a:schemeClr val="accent6">
                            <a:hueOff val="0"/>
                            <a:satOff val="0"/>
                            <a:lumOff val="0"/>
                            <a:alphaOff val="0"/>
                            <a:lumMod val="105000"/>
                            <a:satMod val="109000"/>
                            <a:tint val="81000"/>
                          </a:schemeClr>
                        </a:gs>
                      </a:gsLst>
                      <a:lin ang="5400000" scaled="0"/>
                    </a:gradFill>
                  </a:tcPr>
                </a:tc>
                <a:extLst>
                  <a:ext uri="{0D108BD9-81ED-4DB2-BD59-A6C34878D82A}">
                    <a16:rowId xmlns:a16="http://schemas.microsoft.com/office/drawing/2014/main" val="10006"/>
                  </a:ext>
                </a:extLst>
              </a:tr>
              <a:tr h="422594">
                <a:tc>
                  <a:txBody>
                    <a:bodyPr/>
                    <a:lstStyle/>
                    <a:p>
                      <a:pPr algn="r"/>
                      <a:r>
                        <a:rPr lang="en-IN" sz="1800" b="0" strike="noStrike" spc="-1">
                          <a:latin typeface="Arial"/>
                        </a:rPr>
                        <a:t>12</a:t>
                      </a:r>
                    </a:p>
                  </a:txBody>
                  <a:tcPr marL="90000" marR="90000">
                    <a:lnL w="720">
                      <a:solidFill>
                        <a:srgbClr val="FFFFFF"/>
                      </a:solidFill>
                    </a:lnL>
                    <a:lnR w="720">
                      <a:solidFill>
                        <a:srgbClr val="FFFFFF"/>
                      </a:solidFill>
                    </a:lnR>
                    <a:lnT w="720">
                      <a:solidFill>
                        <a:srgbClr val="FFFFFF"/>
                      </a:solidFill>
                    </a:lnT>
                    <a:lnB w="720">
                      <a:solidFill>
                        <a:srgbClr val="FFFFFF"/>
                      </a:solidFill>
                    </a:lnB>
                    <a:gradFill>
                      <a:gsLst>
                        <a:gs pos="99871">
                          <a:srgbClr val="9DCB87"/>
                        </a:gs>
                        <a:gs pos="99742">
                          <a:srgbClr val="9DCB87"/>
                        </a:gs>
                        <a:gs pos="99484">
                          <a:srgbClr val="9DCB87"/>
                        </a:gs>
                        <a:gs pos="98968">
                          <a:srgbClr val="9DCB87"/>
                        </a:gs>
                        <a:gs pos="97937">
                          <a:srgbClr val="9DCB88"/>
                        </a:gs>
                        <a:gs pos="76000">
                          <a:srgbClr val="9ECB89"/>
                        </a:gs>
                        <a:gs pos="56000">
                          <a:srgbClr val="A0CB8B"/>
                        </a:gs>
                        <a:gs pos="50000">
                          <a:srgbClr val="A3CC90"/>
                        </a:gs>
                        <a:gs pos="67000">
                          <a:schemeClr val="accent6">
                            <a:hueOff val="0"/>
                            <a:satOff val="0"/>
                            <a:lumOff val="0"/>
                            <a:alphaOff val="0"/>
                            <a:lumMod val="105000"/>
                            <a:satMod val="103000"/>
                            <a:tint val="73000"/>
                          </a:schemeClr>
                        </a:gs>
                        <a:gs pos="61000">
                          <a:schemeClr val="accent6">
                            <a:hueOff val="0"/>
                            <a:satOff val="0"/>
                            <a:lumOff val="0"/>
                            <a:alphaOff val="0"/>
                            <a:lumMod val="105000"/>
                            <a:satMod val="109000"/>
                            <a:tint val="81000"/>
                          </a:schemeClr>
                        </a:gs>
                      </a:gsLst>
                      <a:lin ang="5400000" scaled="0"/>
                    </a:gradFill>
                  </a:tcPr>
                </a:tc>
                <a:tc>
                  <a:txBody>
                    <a:bodyPr/>
                    <a:lstStyle/>
                    <a:p>
                      <a:r>
                        <a:rPr lang="en-IN" sz="1800" b="0" strike="noStrike" spc="-1" dirty="0">
                          <a:latin typeface="Arial"/>
                        </a:rPr>
                        <a:t>Observation method not possible.</a:t>
                      </a:r>
                    </a:p>
                  </a:txBody>
                  <a:tcPr marL="90000" marR="90000">
                    <a:lnL w="720">
                      <a:solidFill>
                        <a:srgbClr val="FFFFFF"/>
                      </a:solidFill>
                    </a:lnL>
                    <a:lnR w="720">
                      <a:solidFill>
                        <a:srgbClr val="FFFFFF"/>
                      </a:solidFill>
                    </a:lnR>
                    <a:lnT w="720">
                      <a:solidFill>
                        <a:srgbClr val="FFFFFF"/>
                      </a:solidFill>
                    </a:lnT>
                    <a:lnB w="720">
                      <a:solidFill>
                        <a:srgbClr val="FFFFFF"/>
                      </a:solidFill>
                    </a:lnB>
                    <a:gradFill>
                      <a:gsLst>
                        <a:gs pos="99871">
                          <a:srgbClr val="9DCB87"/>
                        </a:gs>
                        <a:gs pos="99742">
                          <a:srgbClr val="9DCB87"/>
                        </a:gs>
                        <a:gs pos="99484">
                          <a:srgbClr val="9DCB87"/>
                        </a:gs>
                        <a:gs pos="98968">
                          <a:srgbClr val="9DCB87"/>
                        </a:gs>
                        <a:gs pos="97937">
                          <a:srgbClr val="9DCB88"/>
                        </a:gs>
                        <a:gs pos="76000">
                          <a:srgbClr val="9ECB89"/>
                        </a:gs>
                        <a:gs pos="56000">
                          <a:srgbClr val="A0CB8B"/>
                        </a:gs>
                        <a:gs pos="50000">
                          <a:srgbClr val="A3CC90"/>
                        </a:gs>
                        <a:gs pos="67000">
                          <a:schemeClr val="accent6">
                            <a:hueOff val="0"/>
                            <a:satOff val="0"/>
                            <a:lumOff val="0"/>
                            <a:alphaOff val="0"/>
                            <a:lumMod val="105000"/>
                            <a:satMod val="103000"/>
                            <a:tint val="73000"/>
                          </a:schemeClr>
                        </a:gs>
                        <a:gs pos="61000">
                          <a:schemeClr val="accent6">
                            <a:hueOff val="0"/>
                            <a:satOff val="0"/>
                            <a:lumOff val="0"/>
                            <a:alphaOff val="0"/>
                            <a:lumMod val="105000"/>
                            <a:satMod val="109000"/>
                            <a:tint val="81000"/>
                          </a:schemeClr>
                        </a:gs>
                      </a:gsLst>
                      <a:lin ang="5400000" scaled="0"/>
                    </a:gradFill>
                  </a:tcPr>
                </a:tc>
                <a:tc>
                  <a:txBody>
                    <a:bodyPr/>
                    <a:lstStyle/>
                    <a:p>
                      <a:r>
                        <a:rPr lang="en-IN" sz="2000" b="0" strike="noStrike" spc="-1" dirty="0">
                          <a:solidFill>
                            <a:srgbClr val="000000"/>
                          </a:solidFill>
                          <a:latin typeface="Calibri"/>
                          <a:ea typeface="Times New Roman"/>
                        </a:rPr>
                        <a:t>Observation method can also be used.</a:t>
                      </a:r>
                      <a:endParaRPr lang="en-IN" sz="20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gradFill>
                      <a:gsLst>
                        <a:gs pos="99871">
                          <a:srgbClr val="9DCB87"/>
                        </a:gs>
                        <a:gs pos="99742">
                          <a:srgbClr val="9DCB87"/>
                        </a:gs>
                        <a:gs pos="99484">
                          <a:srgbClr val="9DCB87"/>
                        </a:gs>
                        <a:gs pos="98968">
                          <a:srgbClr val="9DCB87"/>
                        </a:gs>
                        <a:gs pos="97937">
                          <a:srgbClr val="9DCB88"/>
                        </a:gs>
                        <a:gs pos="76000">
                          <a:srgbClr val="9ECB89"/>
                        </a:gs>
                        <a:gs pos="56000">
                          <a:srgbClr val="A0CB8B"/>
                        </a:gs>
                        <a:gs pos="50000">
                          <a:srgbClr val="A3CC90"/>
                        </a:gs>
                        <a:gs pos="67000">
                          <a:schemeClr val="accent6">
                            <a:hueOff val="0"/>
                            <a:satOff val="0"/>
                            <a:lumOff val="0"/>
                            <a:alphaOff val="0"/>
                            <a:lumMod val="105000"/>
                            <a:satMod val="103000"/>
                            <a:tint val="73000"/>
                          </a:schemeClr>
                        </a:gs>
                        <a:gs pos="61000">
                          <a:schemeClr val="accent6">
                            <a:hueOff val="0"/>
                            <a:satOff val="0"/>
                            <a:lumOff val="0"/>
                            <a:alphaOff val="0"/>
                            <a:lumMod val="105000"/>
                            <a:satMod val="109000"/>
                            <a:tint val="81000"/>
                          </a:schemeClr>
                        </a:gs>
                      </a:gsLst>
                      <a:lin ang="5400000" scaled="0"/>
                    </a:gradFill>
                  </a:tcPr>
                </a:tc>
                <a:extLst>
                  <a:ext uri="{0D108BD9-81ED-4DB2-BD59-A6C34878D82A}">
                    <a16:rowId xmlns:a16="http://schemas.microsoft.com/office/drawing/2014/main" val="10007"/>
                  </a:ext>
                </a:extLst>
              </a:tr>
            </a:tbl>
          </a:graphicData>
        </a:graphic>
      </p:graphicFrame>
      <p:cxnSp>
        <p:nvCxnSpPr>
          <p:cNvPr id="5" name="Straight Connector 4">
            <a:extLst>
              <a:ext uri="{FF2B5EF4-FFF2-40B4-BE49-F238E27FC236}">
                <a16:creationId xmlns:a16="http://schemas.microsoft.com/office/drawing/2014/main" id="{0864C558-8EA4-564D-8F79-80B60133EE01}"/>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3642116E-0256-3140-9791-0A6393DD60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37A3CA19-F2B4-F649-AA23-4DC85D8722DE}"/>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Questionnaire vs Schedules</a:t>
            </a:r>
          </a:p>
        </p:txBody>
      </p:sp>
      <p:sp>
        <p:nvSpPr>
          <p:cNvPr id="8" name="Rectangle 7">
            <a:extLst>
              <a:ext uri="{FF2B5EF4-FFF2-40B4-BE49-F238E27FC236}">
                <a16:creationId xmlns:a16="http://schemas.microsoft.com/office/drawing/2014/main" id="{E59B6852-D907-F04B-B464-4536F5B8C6CA}"/>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2"/>
          <p:cNvSpPr/>
          <p:nvPr/>
        </p:nvSpPr>
        <p:spPr>
          <a:xfrm>
            <a:off x="238680" y="1348560"/>
            <a:ext cx="9890280" cy="584640"/>
          </a:xfrm>
          <a:prstGeom prst="rect">
            <a:avLst/>
          </a:prstGeom>
          <a:noFill/>
          <a:ln w="0">
            <a:noFill/>
          </a:ln>
        </p:spPr>
        <p:style>
          <a:lnRef idx="0">
            <a:scrgbClr r="0" g="0" b="0"/>
          </a:lnRef>
          <a:fillRef idx="0">
            <a:scrgbClr r="0" g="0" b="0"/>
          </a:fillRef>
          <a:effectRef idx="0">
            <a:scrgbClr r="0" g="0" b="0"/>
          </a:effectRef>
          <a:fontRef idx="minor"/>
        </p:style>
      </p:sp>
      <p:sp>
        <p:nvSpPr>
          <p:cNvPr id="236" name="CustomShape 3"/>
          <p:cNvSpPr/>
          <p:nvPr/>
        </p:nvSpPr>
        <p:spPr>
          <a:xfrm>
            <a:off x="460316" y="1640880"/>
            <a:ext cx="7119579" cy="4431983"/>
          </a:xfrm>
          <a:prstGeom prst="rect">
            <a:avLst/>
          </a:prstGeom>
          <a:noFill/>
          <a:ln w="0">
            <a:noFill/>
          </a:ln>
        </p:spPr>
        <p:style>
          <a:lnRef idx="0">
            <a:scrgbClr r="0" g="0" b="0"/>
          </a:lnRef>
          <a:fillRef idx="0">
            <a:scrgbClr r="0" g="0" b="0"/>
          </a:fillRef>
          <a:effectRef idx="0">
            <a:scrgbClr r="0" g="0" b="0"/>
          </a:effectRef>
          <a:fontRef idx="minor"/>
        </p:style>
        <p:txBody>
          <a:bodyPr wrap="square" tIns="91440" bIns="91440">
            <a:spAutoFit/>
          </a:bodyPr>
          <a:lstStyle/>
          <a:p>
            <a:pPr marL="457200" indent="-374400">
              <a:lnSpc>
                <a:spcPct val="100000"/>
              </a:lnSpc>
              <a:buClr>
                <a:srgbClr val="000000"/>
              </a:buClr>
              <a:buFont typeface="Arial"/>
              <a:buChar char="●"/>
            </a:pPr>
            <a:r>
              <a:rPr lang="en-IN" sz="2300" b="0" strike="noStrike" spc="-1" dirty="0">
                <a:solidFill>
                  <a:srgbClr val="000000"/>
                </a:solidFill>
                <a:latin typeface="Arial"/>
                <a:ea typeface="Arial"/>
              </a:rPr>
              <a:t>Data already available – already collected and analysed by someone else.</a:t>
            </a:r>
          </a:p>
          <a:p>
            <a:pPr marL="457200" indent="-374400">
              <a:lnSpc>
                <a:spcPct val="100000"/>
              </a:lnSpc>
              <a:buClr>
                <a:srgbClr val="000000"/>
              </a:buClr>
              <a:buFont typeface="Arial"/>
              <a:buChar char="●"/>
            </a:pPr>
            <a:endParaRPr lang="en-IN" sz="2300" spc="-1" dirty="0">
              <a:solidFill>
                <a:srgbClr val="000000"/>
              </a:solidFill>
              <a:latin typeface="Arial"/>
            </a:endParaRPr>
          </a:p>
          <a:p>
            <a:pPr marL="457200" indent="-374400">
              <a:lnSpc>
                <a:spcPct val="100000"/>
              </a:lnSpc>
              <a:buClr>
                <a:srgbClr val="000000"/>
              </a:buClr>
              <a:buFont typeface="Arial"/>
              <a:buChar char="●"/>
            </a:pPr>
            <a:endParaRPr lang="en-IN" sz="2300" b="0" strike="noStrike" spc="-1" dirty="0">
              <a:latin typeface="Arial"/>
            </a:endParaRPr>
          </a:p>
          <a:p>
            <a:pPr marL="457200" indent="-374400">
              <a:lnSpc>
                <a:spcPct val="100000"/>
              </a:lnSpc>
              <a:buClr>
                <a:srgbClr val="000000"/>
              </a:buClr>
              <a:buFont typeface="Arial"/>
              <a:buChar char="●"/>
            </a:pPr>
            <a:r>
              <a:rPr lang="en-IN" sz="2300" b="0" strike="noStrike" spc="-1" dirty="0">
                <a:solidFill>
                  <a:srgbClr val="000000"/>
                </a:solidFill>
                <a:latin typeface="Arial"/>
                <a:ea typeface="Arial"/>
              </a:rPr>
              <a:t>Researcher should look into sources from where s/he can obtain.</a:t>
            </a:r>
          </a:p>
          <a:p>
            <a:pPr marL="457200" indent="-374400">
              <a:lnSpc>
                <a:spcPct val="100000"/>
              </a:lnSpc>
              <a:buClr>
                <a:srgbClr val="000000"/>
              </a:buClr>
              <a:buFont typeface="Arial"/>
              <a:buChar char="●"/>
            </a:pPr>
            <a:endParaRPr lang="en-IN" sz="2300" spc="-1" dirty="0">
              <a:solidFill>
                <a:srgbClr val="000000"/>
              </a:solidFill>
              <a:latin typeface="Arial"/>
            </a:endParaRPr>
          </a:p>
          <a:p>
            <a:pPr marL="457200" indent="-374400">
              <a:lnSpc>
                <a:spcPct val="100000"/>
              </a:lnSpc>
              <a:buClr>
                <a:srgbClr val="000000"/>
              </a:buClr>
              <a:buFont typeface="Arial"/>
              <a:buChar char="●"/>
            </a:pPr>
            <a:endParaRPr lang="en-IN" sz="2300" b="0" strike="noStrike" spc="-1" dirty="0">
              <a:latin typeface="Arial"/>
            </a:endParaRPr>
          </a:p>
          <a:p>
            <a:pPr marL="457200" indent="-374400">
              <a:lnSpc>
                <a:spcPct val="100000"/>
              </a:lnSpc>
              <a:buClr>
                <a:srgbClr val="000000"/>
              </a:buClr>
              <a:buFont typeface="Arial"/>
              <a:buChar char="●"/>
            </a:pPr>
            <a:r>
              <a:rPr lang="en-IN" sz="2300" b="0" strike="noStrike" spc="-1" dirty="0">
                <a:solidFill>
                  <a:srgbClr val="000000"/>
                </a:solidFill>
                <a:latin typeface="Arial"/>
                <a:ea typeface="Arial"/>
              </a:rPr>
              <a:t>2 forms of secondary data:</a:t>
            </a:r>
            <a:endParaRPr lang="en-IN" sz="2300" b="0" strike="noStrike" spc="-1" dirty="0">
              <a:latin typeface="Arial"/>
            </a:endParaRPr>
          </a:p>
          <a:p>
            <a:pPr marL="914400" lvl="1" indent="-374400">
              <a:lnSpc>
                <a:spcPct val="100000"/>
              </a:lnSpc>
              <a:buClr>
                <a:srgbClr val="000000"/>
              </a:buClr>
              <a:buFont typeface="Arial"/>
              <a:buChar char="○"/>
            </a:pPr>
            <a:r>
              <a:rPr lang="en-IN" sz="2300" b="0" strike="noStrike" spc="-1" dirty="0">
                <a:solidFill>
                  <a:srgbClr val="000000"/>
                </a:solidFill>
                <a:latin typeface="Arial"/>
                <a:ea typeface="Arial"/>
              </a:rPr>
              <a:t>Published</a:t>
            </a:r>
            <a:endParaRPr lang="en-IN" sz="2300" b="0" strike="noStrike" spc="-1" dirty="0">
              <a:latin typeface="Arial"/>
            </a:endParaRPr>
          </a:p>
          <a:p>
            <a:pPr marL="914400" lvl="1" indent="-374400">
              <a:lnSpc>
                <a:spcPct val="100000"/>
              </a:lnSpc>
              <a:buClr>
                <a:srgbClr val="000000"/>
              </a:buClr>
              <a:buFont typeface="Arial"/>
              <a:buChar char="○"/>
            </a:pPr>
            <a:r>
              <a:rPr lang="en-IN" sz="2300" b="0" strike="noStrike" spc="-1" dirty="0">
                <a:solidFill>
                  <a:srgbClr val="000000"/>
                </a:solidFill>
                <a:latin typeface="Arial"/>
                <a:ea typeface="Arial"/>
              </a:rPr>
              <a:t>Unpublished.</a:t>
            </a:r>
            <a:endParaRPr lang="en-IN" sz="2300" b="0" strike="noStrike" spc="-1" dirty="0">
              <a:latin typeface="Arial"/>
            </a:endParaRPr>
          </a:p>
          <a:p>
            <a:pPr>
              <a:lnSpc>
                <a:spcPct val="100000"/>
              </a:lnSpc>
              <a:tabLst>
                <a:tab pos="0" algn="l"/>
              </a:tabLst>
            </a:pPr>
            <a:endParaRPr lang="en-IN" sz="2300" b="0" strike="noStrike" spc="-1" dirty="0">
              <a:latin typeface="Arial"/>
            </a:endParaRPr>
          </a:p>
        </p:txBody>
      </p:sp>
      <p:cxnSp>
        <p:nvCxnSpPr>
          <p:cNvPr id="5" name="Straight Connector 4">
            <a:extLst>
              <a:ext uri="{FF2B5EF4-FFF2-40B4-BE49-F238E27FC236}">
                <a16:creationId xmlns:a16="http://schemas.microsoft.com/office/drawing/2014/main" id="{088B594C-9490-6B4C-8F34-D4DAA36EB1C6}"/>
              </a:ext>
            </a:extLst>
          </p:cNvPr>
          <p:cNvCxnSpPr/>
          <p:nvPr/>
        </p:nvCxnSpPr>
        <p:spPr>
          <a:xfrm>
            <a:off x="160022" y="1081761"/>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BF576C52-5451-1643-A4C1-E14E107EFB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85655"/>
            <a:ext cx="933598" cy="1398963"/>
          </a:xfrm>
          <a:prstGeom prst="rect">
            <a:avLst/>
          </a:prstGeom>
        </p:spPr>
      </p:pic>
      <p:sp>
        <p:nvSpPr>
          <p:cNvPr id="7" name="Rectangle 6">
            <a:extLst>
              <a:ext uri="{FF2B5EF4-FFF2-40B4-BE49-F238E27FC236}">
                <a16:creationId xmlns:a16="http://schemas.microsoft.com/office/drawing/2014/main" id="{49378495-5FE0-6346-8FD7-CC185120CBCB}"/>
              </a:ext>
            </a:extLst>
          </p:cNvPr>
          <p:cNvSpPr/>
          <p:nvPr/>
        </p:nvSpPr>
        <p:spPr>
          <a:xfrm>
            <a:off x="460316" y="689846"/>
            <a:ext cx="7999758" cy="461665"/>
          </a:xfrm>
          <a:prstGeom prst="rect">
            <a:avLst/>
          </a:prstGeom>
        </p:spPr>
        <p:txBody>
          <a:bodyPr wrap="square">
            <a:spAutoFit/>
          </a:bodyPr>
          <a:lstStyle/>
          <a:p>
            <a:r>
              <a:rPr lang="en-IN" sz="2400" b="1" dirty="0">
                <a:solidFill>
                  <a:schemeClr val="accent2">
                    <a:lumMod val="75000"/>
                  </a:schemeClr>
                </a:solidFill>
              </a:rPr>
              <a:t>Secondary Data </a:t>
            </a:r>
            <a:r>
              <a:rPr lang="en-IN" sz="2400" b="1" dirty="0" err="1">
                <a:solidFill>
                  <a:schemeClr val="accent2">
                    <a:lumMod val="75000"/>
                  </a:schemeClr>
                </a:solidFill>
              </a:rPr>
              <a:t>Collecction</a:t>
            </a:r>
            <a:endParaRPr lang="en-IN" sz="2400" b="1" dirty="0">
              <a:solidFill>
                <a:schemeClr val="accent2">
                  <a:lumMod val="75000"/>
                </a:schemeClr>
              </a:solidFill>
            </a:endParaRPr>
          </a:p>
        </p:txBody>
      </p:sp>
      <p:sp>
        <p:nvSpPr>
          <p:cNvPr id="8" name="Rectangle 7">
            <a:extLst>
              <a:ext uri="{FF2B5EF4-FFF2-40B4-BE49-F238E27FC236}">
                <a16:creationId xmlns:a16="http://schemas.microsoft.com/office/drawing/2014/main" id="{05001358-57CE-B44B-8A8A-356BC3FCE3F8}"/>
              </a:ext>
            </a:extLst>
          </p:cNvPr>
          <p:cNvSpPr/>
          <p:nvPr/>
        </p:nvSpPr>
        <p:spPr>
          <a:xfrm>
            <a:off x="460316" y="280458"/>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D1ED051-27D1-5904-984B-70DE37DC3301}"/>
                  </a:ext>
                </a:extLst>
              </p14:cNvPr>
              <p14:cNvContentPartPr/>
              <p14:nvPr/>
            </p14:nvContentPartPr>
            <p14:xfrm>
              <a:off x="52200" y="694080"/>
              <a:ext cx="6114600" cy="4822560"/>
            </p14:xfrm>
          </p:contentPart>
        </mc:Choice>
        <mc:Fallback>
          <p:pic>
            <p:nvPicPr>
              <p:cNvPr id="2" name="Ink 1">
                <a:extLst>
                  <a:ext uri="{FF2B5EF4-FFF2-40B4-BE49-F238E27FC236}">
                    <a16:creationId xmlns:a16="http://schemas.microsoft.com/office/drawing/2014/main" id="{1D1ED051-27D1-5904-984B-70DE37DC3301}"/>
                  </a:ext>
                </a:extLst>
              </p:cNvPr>
              <p:cNvPicPr/>
              <p:nvPr/>
            </p:nvPicPr>
            <p:blipFill>
              <a:blip r:embed="rId4"/>
              <a:stretch>
                <a:fillRect/>
              </a:stretch>
            </p:blipFill>
            <p:spPr>
              <a:xfrm>
                <a:off x="36000" y="677880"/>
                <a:ext cx="6147000" cy="485496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Disclaimer</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TextBox 1">
            <a:extLst>
              <a:ext uri="{FF2B5EF4-FFF2-40B4-BE49-F238E27FC236}">
                <a16:creationId xmlns:a16="http://schemas.microsoft.com/office/drawing/2014/main" id="{4077610D-08B7-5C4B-80B7-D522B579CFAC}"/>
              </a:ext>
            </a:extLst>
          </p:cNvPr>
          <p:cNvSpPr txBox="1"/>
          <p:nvPr/>
        </p:nvSpPr>
        <p:spPr>
          <a:xfrm>
            <a:off x="830885" y="2461410"/>
            <a:ext cx="9624330" cy="2985433"/>
          </a:xfrm>
          <a:prstGeom prst="rect">
            <a:avLst/>
          </a:prstGeom>
          <a:noFill/>
        </p:spPr>
        <p:txBody>
          <a:bodyPr wrap="square" rtlCol="0">
            <a:spAutoFit/>
          </a:bodyPr>
          <a:lstStyle/>
          <a:p>
            <a:r>
              <a:rPr lang="en-US" sz="2800" dirty="0">
                <a:latin typeface="Apple Chancery" panose="03020702040506060504" pitchFamily="66" charset="-79"/>
                <a:cs typeface="Apple Chancery" panose="03020702040506060504" pitchFamily="66" charset="-79"/>
              </a:rPr>
              <a:t>These slides are prepared from the prescribed text book and other reliable resources from the Internet.</a:t>
            </a:r>
          </a:p>
          <a:p>
            <a:endParaRPr lang="en-US" sz="2800" dirty="0">
              <a:latin typeface="Apple Chancery" panose="03020702040506060504" pitchFamily="66" charset="-79"/>
              <a:cs typeface="Apple Chancery" panose="03020702040506060504" pitchFamily="66" charset="-79"/>
            </a:endParaRPr>
          </a:p>
          <a:p>
            <a:r>
              <a:rPr lang="en-US" sz="2800" dirty="0">
                <a:latin typeface="Apple Chancery" panose="03020702040506060504" pitchFamily="66" charset="-79"/>
                <a:cs typeface="Apple Chancery" panose="03020702040506060504" pitchFamily="66" charset="-79"/>
              </a:rPr>
              <a:t>The images are imported from various sites and videos are imported from </a:t>
            </a:r>
            <a:r>
              <a:rPr lang="en-US" sz="2800" dirty="0" err="1">
                <a:latin typeface="Apple Chancery" panose="03020702040506060504" pitchFamily="66" charset="-79"/>
                <a:cs typeface="Apple Chancery" panose="03020702040506060504" pitchFamily="66" charset="-79"/>
              </a:rPr>
              <a:t>youtube.com</a:t>
            </a:r>
            <a:endParaRPr lang="en-US" sz="2800" dirty="0">
              <a:latin typeface="Apple Chancery" panose="03020702040506060504" pitchFamily="66" charset="-79"/>
              <a:cs typeface="Apple Chancery" panose="03020702040506060504" pitchFamily="66" charset="-79"/>
            </a:endParaRPr>
          </a:p>
          <a:p>
            <a:endParaRPr lang="en-US" sz="2400" dirty="0"/>
          </a:p>
          <a:p>
            <a:endParaRPr lang="en-US" sz="2400" dirty="0"/>
          </a:p>
        </p:txBody>
      </p:sp>
    </p:spTree>
    <p:extLst>
      <p:ext uri="{BB962C8B-B14F-4D97-AF65-F5344CB8AC3E}">
        <p14:creationId xmlns:p14="http://schemas.microsoft.com/office/powerpoint/2010/main" val="3666640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2"/>
          <p:cNvSpPr/>
          <p:nvPr/>
        </p:nvSpPr>
        <p:spPr>
          <a:xfrm>
            <a:off x="238680" y="1348560"/>
            <a:ext cx="9890280" cy="584640"/>
          </a:xfrm>
          <a:prstGeom prst="rect">
            <a:avLst/>
          </a:prstGeom>
          <a:noFill/>
          <a:ln w="0">
            <a:noFill/>
          </a:ln>
        </p:spPr>
        <p:style>
          <a:lnRef idx="0">
            <a:scrgbClr r="0" g="0" b="0"/>
          </a:lnRef>
          <a:fillRef idx="0">
            <a:scrgbClr r="0" g="0" b="0"/>
          </a:fillRef>
          <a:effectRef idx="0">
            <a:scrgbClr r="0" g="0" b="0"/>
          </a:effectRef>
          <a:fontRef idx="minor"/>
        </p:style>
      </p:sp>
      <p:sp>
        <p:nvSpPr>
          <p:cNvPr id="239" name="CustomShape 3"/>
          <p:cNvSpPr/>
          <p:nvPr/>
        </p:nvSpPr>
        <p:spPr>
          <a:xfrm>
            <a:off x="238680" y="1081761"/>
            <a:ext cx="9970920" cy="5493812"/>
          </a:xfrm>
          <a:prstGeom prst="rect">
            <a:avLst/>
          </a:prstGeom>
          <a:noFill/>
          <a:ln w="0">
            <a:noFill/>
          </a:ln>
        </p:spPr>
        <p:style>
          <a:lnRef idx="0">
            <a:scrgbClr r="0" g="0" b="0"/>
          </a:lnRef>
          <a:fillRef idx="0">
            <a:scrgbClr r="0" g="0" b="0"/>
          </a:fillRef>
          <a:effectRef idx="0">
            <a:scrgbClr r="0" g="0" b="0"/>
          </a:effectRef>
          <a:fontRef idx="minor"/>
        </p:style>
        <p:txBody>
          <a:bodyPr tIns="91440" bIns="91440">
            <a:spAutoFit/>
          </a:bodyPr>
          <a:lstStyle/>
          <a:p>
            <a:pPr>
              <a:lnSpc>
                <a:spcPct val="100000"/>
              </a:lnSpc>
              <a:tabLst>
                <a:tab pos="0" algn="l"/>
              </a:tabLst>
            </a:pPr>
            <a:r>
              <a:rPr lang="en-IN" sz="2300" b="1" strike="noStrike" spc="-1" dirty="0">
                <a:solidFill>
                  <a:srgbClr val="000000"/>
                </a:solidFill>
                <a:latin typeface="Arial"/>
                <a:ea typeface="Arial"/>
              </a:rPr>
              <a:t>Published - </a:t>
            </a:r>
            <a:endParaRPr lang="en-IN" sz="2300" b="0" strike="noStrike" spc="-1" dirty="0">
              <a:latin typeface="Arial"/>
            </a:endParaRPr>
          </a:p>
          <a:p>
            <a:pPr marL="1371600" lvl="2" indent="-374400">
              <a:lnSpc>
                <a:spcPct val="100000"/>
              </a:lnSpc>
              <a:buClr>
                <a:srgbClr val="000000"/>
              </a:buClr>
              <a:buFont typeface="StarSymbol"/>
              <a:buAutoNum type="alphaLcParenR"/>
              <a:tabLst>
                <a:tab pos="0" algn="l"/>
              </a:tabLst>
            </a:pPr>
            <a:r>
              <a:rPr lang="en-IN" sz="2300" b="0" strike="noStrike" spc="-1" dirty="0">
                <a:solidFill>
                  <a:srgbClr val="000000"/>
                </a:solidFill>
                <a:latin typeface="Arial"/>
                <a:ea typeface="Arial"/>
              </a:rPr>
              <a:t>Publication in form of central, state and local government documents.</a:t>
            </a:r>
            <a:endParaRPr lang="en-IN" sz="2300" b="0" strike="noStrike" spc="-1" dirty="0">
              <a:latin typeface="Arial"/>
            </a:endParaRPr>
          </a:p>
          <a:p>
            <a:pPr marL="1371600" lvl="2" indent="-374400">
              <a:lnSpc>
                <a:spcPct val="100000"/>
              </a:lnSpc>
              <a:buClr>
                <a:srgbClr val="000000"/>
              </a:buClr>
              <a:buFont typeface="StarSymbol"/>
              <a:buAutoNum type="alphaLcParenR"/>
              <a:tabLst>
                <a:tab pos="0" algn="l"/>
              </a:tabLst>
            </a:pPr>
            <a:r>
              <a:rPr lang="en-IN" sz="2300" b="0" strike="noStrike" spc="-1" dirty="0">
                <a:solidFill>
                  <a:srgbClr val="000000"/>
                </a:solidFill>
                <a:latin typeface="Arial"/>
                <a:ea typeface="Arial"/>
              </a:rPr>
              <a:t>Publication of foreign govt and international bodies.</a:t>
            </a:r>
            <a:endParaRPr lang="en-IN" sz="2300" b="0" strike="noStrike" spc="-1" dirty="0">
              <a:latin typeface="Arial"/>
            </a:endParaRPr>
          </a:p>
          <a:p>
            <a:pPr marL="1371600" lvl="2" indent="-374400">
              <a:lnSpc>
                <a:spcPct val="100000"/>
              </a:lnSpc>
              <a:buClr>
                <a:srgbClr val="000000"/>
              </a:buClr>
              <a:buFont typeface="StarSymbol"/>
              <a:buAutoNum type="alphaLcParenR"/>
              <a:tabLst>
                <a:tab pos="0" algn="l"/>
              </a:tabLst>
            </a:pPr>
            <a:r>
              <a:rPr lang="en-IN" sz="2300" b="0" strike="noStrike" spc="-1" dirty="0">
                <a:solidFill>
                  <a:srgbClr val="000000"/>
                </a:solidFill>
                <a:latin typeface="Arial"/>
                <a:ea typeface="Arial"/>
              </a:rPr>
              <a:t>Technical and trade journals</a:t>
            </a:r>
            <a:endParaRPr lang="en-IN" sz="2300" b="0" strike="noStrike" spc="-1" dirty="0">
              <a:latin typeface="Arial"/>
            </a:endParaRPr>
          </a:p>
          <a:p>
            <a:pPr marL="1371600" lvl="2" indent="-374400">
              <a:lnSpc>
                <a:spcPct val="100000"/>
              </a:lnSpc>
              <a:buClr>
                <a:srgbClr val="000000"/>
              </a:buClr>
              <a:buFont typeface="StarSymbol"/>
              <a:buAutoNum type="alphaLcParenR"/>
              <a:tabLst>
                <a:tab pos="0" algn="l"/>
              </a:tabLst>
            </a:pPr>
            <a:r>
              <a:rPr lang="en-IN" sz="2300" b="0" strike="noStrike" spc="-1" dirty="0">
                <a:solidFill>
                  <a:srgbClr val="000000"/>
                </a:solidFill>
                <a:latin typeface="Arial"/>
                <a:ea typeface="Arial"/>
              </a:rPr>
              <a:t>Books, magazines and newspapers</a:t>
            </a:r>
            <a:endParaRPr lang="en-IN" sz="2300" b="0" strike="noStrike" spc="-1" dirty="0">
              <a:latin typeface="Arial"/>
            </a:endParaRPr>
          </a:p>
          <a:p>
            <a:pPr marL="1371600" lvl="2" indent="-374400">
              <a:lnSpc>
                <a:spcPct val="100000"/>
              </a:lnSpc>
              <a:buClr>
                <a:srgbClr val="000000"/>
              </a:buClr>
              <a:buFont typeface="StarSymbol"/>
              <a:buAutoNum type="alphaLcParenR"/>
              <a:tabLst>
                <a:tab pos="0" algn="l"/>
              </a:tabLst>
            </a:pPr>
            <a:r>
              <a:rPr lang="en-IN" sz="2300" b="0" strike="noStrike" spc="-1" dirty="0">
                <a:solidFill>
                  <a:srgbClr val="000000"/>
                </a:solidFill>
                <a:latin typeface="Arial"/>
                <a:ea typeface="Arial"/>
              </a:rPr>
              <a:t>Reports and publications of various business associations, industries, banks, stock exchanges, etc.</a:t>
            </a:r>
            <a:endParaRPr lang="en-IN" sz="2300" b="0" strike="noStrike" spc="-1" dirty="0">
              <a:latin typeface="Arial"/>
            </a:endParaRPr>
          </a:p>
          <a:p>
            <a:pPr marL="1371600" lvl="2" indent="-374400">
              <a:lnSpc>
                <a:spcPct val="100000"/>
              </a:lnSpc>
              <a:buClr>
                <a:srgbClr val="000000"/>
              </a:buClr>
              <a:buFont typeface="StarSymbol"/>
              <a:buAutoNum type="alphaLcParenR"/>
              <a:tabLst>
                <a:tab pos="0" algn="l"/>
              </a:tabLst>
            </a:pPr>
            <a:r>
              <a:rPr lang="en-IN" sz="2300" b="0" strike="noStrike" spc="-1" dirty="0">
                <a:solidFill>
                  <a:srgbClr val="000000"/>
                </a:solidFill>
                <a:latin typeface="Arial"/>
                <a:ea typeface="Arial"/>
              </a:rPr>
              <a:t>Reports prepared by universities, scholars, economists</a:t>
            </a:r>
            <a:endParaRPr lang="en-IN" sz="2300" b="0" strike="noStrike" spc="-1" dirty="0">
              <a:latin typeface="Arial"/>
            </a:endParaRPr>
          </a:p>
          <a:p>
            <a:pPr marL="1371600" lvl="2" indent="-374400">
              <a:lnSpc>
                <a:spcPct val="100000"/>
              </a:lnSpc>
              <a:buClr>
                <a:srgbClr val="000000"/>
              </a:buClr>
              <a:buFont typeface="StarSymbol"/>
              <a:buAutoNum type="alphaLcParenR"/>
              <a:tabLst>
                <a:tab pos="0" algn="l"/>
              </a:tabLst>
            </a:pPr>
            <a:r>
              <a:rPr lang="en-IN" sz="2300" b="0" strike="noStrike" spc="-1" dirty="0">
                <a:solidFill>
                  <a:srgbClr val="000000"/>
                </a:solidFill>
                <a:latin typeface="Arial"/>
                <a:ea typeface="Arial"/>
              </a:rPr>
              <a:t>public records and statistics, historical documents,</a:t>
            </a:r>
            <a:endParaRPr lang="en-IN" sz="2300" b="0" strike="noStrike" spc="-1" dirty="0">
              <a:latin typeface="Arial"/>
            </a:endParaRPr>
          </a:p>
          <a:p>
            <a:pPr marL="1371600" lvl="2" indent="-374400">
              <a:lnSpc>
                <a:spcPct val="100000"/>
              </a:lnSpc>
              <a:buClr>
                <a:srgbClr val="000000"/>
              </a:buClr>
              <a:buFont typeface="StarSymbol"/>
              <a:buAutoNum type="alphaLcParenR"/>
              <a:tabLst>
                <a:tab pos="0" algn="l"/>
              </a:tabLst>
            </a:pPr>
            <a:r>
              <a:rPr lang="en-IN" sz="2300" b="0" strike="noStrike" spc="-1" dirty="0">
                <a:solidFill>
                  <a:srgbClr val="000000"/>
                </a:solidFill>
                <a:latin typeface="Arial"/>
                <a:ea typeface="Arial"/>
              </a:rPr>
              <a:t>websites  - Ex : RBI, NSE, etc.</a:t>
            </a:r>
            <a:endParaRPr lang="en-IN" sz="2300" b="0" strike="noStrike" spc="-1" dirty="0">
              <a:latin typeface="Arial"/>
            </a:endParaRPr>
          </a:p>
          <a:p>
            <a:pPr>
              <a:lnSpc>
                <a:spcPct val="100000"/>
              </a:lnSpc>
              <a:tabLst>
                <a:tab pos="0" algn="l"/>
              </a:tabLst>
            </a:pPr>
            <a:endParaRPr lang="en-IN" sz="2300" b="0" strike="noStrike" spc="-1" dirty="0">
              <a:latin typeface="Arial"/>
            </a:endParaRPr>
          </a:p>
          <a:p>
            <a:pPr>
              <a:lnSpc>
                <a:spcPct val="100000"/>
              </a:lnSpc>
              <a:tabLst>
                <a:tab pos="0" algn="l"/>
              </a:tabLst>
            </a:pPr>
            <a:r>
              <a:rPr lang="en-IN" sz="2300" b="1" strike="noStrike" spc="-1" dirty="0">
                <a:solidFill>
                  <a:srgbClr val="000000"/>
                </a:solidFill>
                <a:latin typeface="Arial"/>
                <a:ea typeface="Arial"/>
              </a:rPr>
              <a:t>Unpublished </a:t>
            </a:r>
            <a:endParaRPr lang="en-IN" sz="2300" b="0" strike="noStrike" spc="-1" dirty="0">
              <a:latin typeface="Arial"/>
            </a:endParaRPr>
          </a:p>
          <a:p>
            <a:pPr marL="1371600" lvl="2" indent="-374400">
              <a:lnSpc>
                <a:spcPct val="100000"/>
              </a:lnSpc>
              <a:buClr>
                <a:srgbClr val="000000"/>
              </a:buClr>
              <a:buFont typeface="Arial"/>
              <a:buChar char="■"/>
              <a:tabLst>
                <a:tab pos="0" algn="l"/>
              </a:tabLst>
            </a:pPr>
            <a:r>
              <a:rPr lang="en-IN" sz="2300" b="0" strike="noStrike" spc="-1" dirty="0">
                <a:solidFill>
                  <a:srgbClr val="000000"/>
                </a:solidFill>
                <a:latin typeface="Arial"/>
                <a:ea typeface="Arial"/>
              </a:rPr>
              <a:t>diaries, letters, biographies, autobiographies, also made available with scholars and workers, trade associations, etc.</a:t>
            </a:r>
            <a:endParaRPr lang="en-IN" sz="2300" b="0" strike="noStrike" spc="-1" dirty="0">
              <a:latin typeface="Arial"/>
            </a:endParaRPr>
          </a:p>
        </p:txBody>
      </p:sp>
      <p:cxnSp>
        <p:nvCxnSpPr>
          <p:cNvPr id="3" name="Straight Connector 2">
            <a:extLst>
              <a:ext uri="{FF2B5EF4-FFF2-40B4-BE49-F238E27FC236}">
                <a16:creationId xmlns:a16="http://schemas.microsoft.com/office/drawing/2014/main" id="{00CFB773-A018-8F55-A6D1-B8453BAC5A0F}"/>
              </a:ext>
            </a:extLst>
          </p:cNvPr>
          <p:cNvCxnSpPr/>
          <p:nvPr/>
        </p:nvCxnSpPr>
        <p:spPr>
          <a:xfrm>
            <a:off x="160022" y="1081761"/>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logo&#10;&#10;Description automatically generated">
            <a:extLst>
              <a:ext uri="{FF2B5EF4-FFF2-40B4-BE49-F238E27FC236}">
                <a16:creationId xmlns:a16="http://schemas.microsoft.com/office/drawing/2014/main" id="{9D37D437-93D8-D656-3794-5819400716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85655"/>
            <a:ext cx="933598" cy="1398963"/>
          </a:xfrm>
          <a:prstGeom prst="rect">
            <a:avLst/>
          </a:prstGeom>
        </p:spPr>
      </p:pic>
      <p:sp>
        <p:nvSpPr>
          <p:cNvPr id="5" name="Rectangle 4">
            <a:extLst>
              <a:ext uri="{FF2B5EF4-FFF2-40B4-BE49-F238E27FC236}">
                <a16:creationId xmlns:a16="http://schemas.microsoft.com/office/drawing/2014/main" id="{593D66DC-EB35-1BC3-3384-300AE6D72B1E}"/>
              </a:ext>
            </a:extLst>
          </p:cNvPr>
          <p:cNvSpPr/>
          <p:nvPr/>
        </p:nvSpPr>
        <p:spPr>
          <a:xfrm>
            <a:off x="460316" y="689846"/>
            <a:ext cx="7999758" cy="461665"/>
          </a:xfrm>
          <a:prstGeom prst="rect">
            <a:avLst/>
          </a:prstGeom>
        </p:spPr>
        <p:txBody>
          <a:bodyPr wrap="square">
            <a:spAutoFit/>
          </a:bodyPr>
          <a:lstStyle/>
          <a:p>
            <a:r>
              <a:rPr lang="en-IN" sz="2400" b="1" dirty="0">
                <a:solidFill>
                  <a:schemeClr val="accent2">
                    <a:lumMod val="75000"/>
                  </a:schemeClr>
                </a:solidFill>
              </a:rPr>
              <a:t>Secondary Data </a:t>
            </a:r>
            <a:r>
              <a:rPr lang="en-IN" sz="2400" b="1" dirty="0" err="1">
                <a:solidFill>
                  <a:schemeClr val="accent2">
                    <a:lumMod val="75000"/>
                  </a:schemeClr>
                </a:solidFill>
              </a:rPr>
              <a:t>Collecction</a:t>
            </a:r>
            <a:endParaRPr lang="en-IN" sz="2400" b="1" dirty="0">
              <a:solidFill>
                <a:schemeClr val="accent2">
                  <a:lumMod val="75000"/>
                </a:schemeClr>
              </a:solidFill>
            </a:endParaRPr>
          </a:p>
        </p:txBody>
      </p:sp>
      <p:sp>
        <p:nvSpPr>
          <p:cNvPr id="6" name="Rectangle 5">
            <a:extLst>
              <a:ext uri="{FF2B5EF4-FFF2-40B4-BE49-F238E27FC236}">
                <a16:creationId xmlns:a16="http://schemas.microsoft.com/office/drawing/2014/main" id="{B565E5F9-BF9F-AAC2-88E7-8CC07C134A43}"/>
              </a:ext>
            </a:extLst>
          </p:cNvPr>
          <p:cNvSpPr/>
          <p:nvPr/>
        </p:nvSpPr>
        <p:spPr>
          <a:xfrm>
            <a:off x="460316" y="280458"/>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3D12C61D-BE30-2D14-F7F9-26C9152F2D27}"/>
                  </a:ext>
                </a:extLst>
              </p14:cNvPr>
              <p14:cNvContentPartPr/>
              <p14:nvPr/>
            </p14:nvContentPartPr>
            <p14:xfrm>
              <a:off x="6120" y="52200"/>
              <a:ext cx="12081240" cy="6262200"/>
            </p14:xfrm>
          </p:contentPart>
        </mc:Choice>
        <mc:Fallback>
          <p:pic>
            <p:nvPicPr>
              <p:cNvPr id="7" name="Ink 6">
                <a:extLst>
                  <a:ext uri="{FF2B5EF4-FFF2-40B4-BE49-F238E27FC236}">
                    <a16:creationId xmlns:a16="http://schemas.microsoft.com/office/drawing/2014/main" id="{3D12C61D-BE30-2D14-F7F9-26C9152F2D27}"/>
                  </a:ext>
                </a:extLst>
              </p:cNvPr>
              <p:cNvPicPr/>
              <p:nvPr/>
            </p:nvPicPr>
            <p:blipFill>
              <a:blip r:embed="rId4"/>
              <a:stretch>
                <a:fillRect/>
              </a:stretch>
            </p:blipFill>
            <p:spPr>
              <a:xfrm>
                <a:off x="-10080" y="36000"/>
                <a:ext cx="12113640" cy="6294600"/>
              </a:xfrm>
              <a:prstGeom prst="rect">
                <a:avLst/>
              </a:prstGeom>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2"/>
          <p:cNvSpPr/>
          <p:nvPr/>
        </p:nvSpPr>
        <p:spPr>
          <a:xfrm>
            <a:off x="238680" y="1348560"/>
            <a:ext cx="9890280" cy="584640"/>
          </a:xfrm>
          <a:prstGeom prst="rect">
            <a:avLst/>
          </a:prstGeom>
          <a:noFill/>
          <a:ln w="0">
            <a:noFill/>
          </a:ln>
        </p:spPr>
        <p:style>
          <a:lnRef idx="0">
            <a:scrgbClr r="0" g="0" b="0"/>
          </a:lnRef>
          <a:fillRef idx="0">
            <a:scrgbClr r="0" g="0" b="0"/>
          </a:fillRef>
          <a:effectRef idx="0">
            <a:scrgbClr r="0" g="0" b="0"/>
          </a:effectRef>
          <a:fontRef idx="minor"/>
        </p:style>
      </p:sp>
      <p:sp>
        <p:nvSpPr>
          <p:cNvPr id="242" name="CustomShape 3"/>
          <p:cNvSpPr/>
          <p:nvPr/>
        </p:nvSpPr>
        <p:spPr>
          <a:xfrm>
            <a:off x="351265" y="1348560"/>
            <a:ext cx="9332640" cy="5437440"/>
          </a:xfrm>
          <a:prstGeom prst="rect">
            <a:avLst/>
          </a:prstGeom>
          <a:noFill/>
          <a:ln w="0">
            <a:noFill/>
          </a:ln>
        </p:spPr>
        <p:style>
          <a:lnRef idx="0">
            <a:scrgbClr r="0" g="0" b="0"/>
          </a:lnRef>
          <a:fillRef idx="0">
            <a:scrgbClr r="0" g="0" b="0"/>
          </a:fillRef>
          <a:effectRef idx="0">
            <a:scrgbClr r="0" g="0" b="0"/>
          </a:effectRef>
          <a:fontRef idx="minor"/>
        </p:style>
        <p:txBody>
          <a:bodyPr tIns="91440" bIns="91440">
            <a:spAutoFit/>
          </a:bodyPr>
          <a:lstStyle/>
          <a:p>
            <a:pPr>
              <a:lnSpc>
                <a:spcPct val="100000"/>
              </a:lnSpc>
              <a:tabLst>
                <a:tab pos="0" algn="l"/>
              </a:tabLst>
            </a:pPr>
            <a:r>
              <a:rPr lang="en-IN" sz="2300" b="0" strike="noStrike" spc="-1" dirty="0">
                <a:solidFill>
                  <a:srgbClr val="000000"/>
                </a:solidFill>
                <a:latin typeface="Arial"/>
                <a:ea typeface="Arial"/>
              </a:rPr>
              <a:t>Caution before using secondary data to see following characteristics:</a:t>
            </a:r>
            <a:endParaRPr lang="en-IN" sz="2300" b="0" strike="noStrike" spc="-1" dirty="0">
              <a:latin typeface="Arial"/>
            </a:endParaRPr>
          </a:p>
          <a:p>
            <a:pPr>
              <a:lnSpc>
                <a:spcPct val="100000"/>
              </a:lnSpc>
              <a:tabLst>
                <a:tab pos="0" algn="l"/>
              </a:tabLst>
            </a:pPr>
            <a:r>
              <a:rPr lang="en-IN" sz="2300" b="0" strike="noStrike" spc="-1" dirty="0">
                <a:solidFill>
                  <a:srgbClr val="000000"/>
                </a:solidFill>
                <a:latin typeface="Arial"/>
                <a:ea typeface="Arial"/>
              </a:rPr>
              <a:t>1. Reliability of data:</a:t>
            </a:r>
            <a:endParaRPr lang="en-IN" sz="2300" b="0" strike="noStrike" spc="-1" dirty="0">
              <a:latin typeface="Arial"/>
            </a:endParaRPr>
          </a:p>
          <a:p>
            <a:pPr marL="914400" indent="-374400">
              <a:lnSpc>
                <a:spcPct val="100000"/>
              </a:lnSpc>
              <a:buClr>
                <a:srgbClr val="000000"/>
              </a:buClr>
              <a:buFont typeface="Arial"/>
              <a:buChar char="●"/>
              <a:tabLst>
                <a:tab pos="0" algn="l"/>
              </a:tabLst>
            </a:pPr>
            <a:r>
              <a:rPr lang="en-IN" sz="2300" b="0" strike="noStrike" spc="-1" dirty="0">
                <a:solidFill>
                  <a:srgbClr val="000000"/>
                </a:solidFill>
                <a:latin typeface="Arial"/>
                <a:ea typeface="Arial"/>
              </a:rPr>
              <a:t>Who collected the data?</a:t>
            </a:r>
            <a:endParaRPr lang="en-IN" sz="2300" b="0" strike="noStrike" spc="-1" dirty="0">
              <a:latin typeface="Arial"/>
            </a:endParaRPr>
          </a:p>
          <a:p>
            <a:pPr marL="914400" indent="-374400">
              <a:lnSpc>
                <a:spcPct val="100000"/>
              </a:lnSpc>
              <a:buClr>
                <a:srgbClr val="000000"/>
              </a:buClr>
              <a:buFont typeface="Arial"/>
              <a:buChar char="●"/>
              <a:tabLst>
                <a:tab pos="0" algn="l"/>
              </a:tabLst>
            </a:pPr>
            <a:r>
              <a:rPr lang="en-IN" sz="2300" b="0" strike="noStrike" spc="-1" dirty="0">
                <a:solidFill>
                  <a:srgbClr val="000000"/>
                </a:solidFill>
                <a:latin typeface="Arial"/>
                <a:ea typeface="Arial"/>
              </a:rPr>
              <a:t>What were the sources of data?</a:t>
            </a:r>
            <a:endParaRPr lang="en-IN" sz="2300" b="0" strike="noStrike" spc="-1" dirty="0">
              <a:latin typeface="Arial"/>
            </a:endParaRPr>
          </a:p>
          <a:p>
            <a:pPr marL="914400" indent="-374400">
              <a:lnSpc>
                <a:spcPct val="100000"/>
              </a:lnSpc>
              <a:buClr>
                <a:srgbClr val="000000"/>
              </a:buClr>
              <a:buFont typeface="Arial"/>
              <a:buChar char="●"/>
              <a:tabLst>
                <a:tab pos="0" algn="l"/>
              </a:tabLst>
            </a:pPr>
            <a:r>
              <a:rPr lang="en-IN" sz="2300" b="0" strike="noStrike" spc="-1" dirty="0">
                <a:solidFill>
                  <a:srgbClr val="000000"/>
                </a:solidFill>
                <a:latin typeface="Arial"/>
                <a:ea typeface="Arial"/>
              </a:rPr>
              <a:t>Were they collected using proper methods?</a:t>
            </a:r>
            <a:endParaRPr lang="en-IN" sz="2300" b="0" strike="noStrike" spc="-1" dirty="0">
              <a:latin typeface="Arial"/>
            </a:endParaRPr>
          </a:p>
          <a:p>
            <a:pPr marL="914400" indent="-374400">
              <a:lnSpc>
                <a:spcPct val="100000"/>
              </a:lnSpc>
              <a:buClr>
                <a:srgbClr val="000000"/>
              </a:buClr>
              <a:buFont typeface="Arial"/>
              <a:buChar char="●"/>
              <a:tabLst>
                <a:tab pos="0" algn="l"/>
              </a:tabLst>
            </a:pPr>
            <a:r>
              <a:rPr lang="en-IN" sz="2300" b="0" strike="noStrike" spc="-1" dirty="0">
                <a:solidFill>
                  <a:srgbClr val="000000"/>
                </a:solidFill>
                <a:latin typeface="Arial"/>
                <a:ea typeface="Arial"/>
              </a:rPr>
              <a:t>At what time were they collected?</a:t>
            </a:r>
            <a:endParaRPr lang="en-IN" sz="2300" b="0" strike="noStrike" spc="-1" dirty="0">
              <a:latin typeface="Arial"/>
            </a:endParaRPr>
          </a:p>
          <a:p>
            <a:pPr marL="914400" indent="-374400">
              <a:lnSpc>
                <a:spcPct val="100000"/>
              </a:lnSpc>
              <a:buClr>
                <a:srgbClr val="000000"/>
              </a:buClr>
              <a:buFont typeface="Arial"/>
              <a:buChar char="●"/>
              <a:tabLst>
                <a:tab pos="0" algn="l"/>
              </a:tabLst>
            </a:pPr>
            <a:r>
              <a:rPr lang="en-IN" sz="2300" b="0" strike="noStrike" spc="-1" dirty="0">
                <a:solidFill>
                  <a:srgbClr val="000000"/>
                </a:solidFill>
                <a:latin typeface="Arial"/>
                <a:ea typeface="Arial"/>
              </a:rPr>
              <a:t>Was it achieved?</a:t>
            </a:r>
            <a:endParaRPr lang="en-IN" sz="2300" b="0" strike="noStrike" spc="-1" dirty="0">
              <a:latin typeface="Arial"/>
            </a:endParaRPr>
          </a:p>
          <a:p>
            <a:pPr>
              <a:lnSpc>
                <a:spcPct val="100000"/>
              </a:lnSpc>
              <a:tabLst>
                <a:tab pos="0" algn="l"/>
              </a:tabLst>
            </a:pPr>
            <a:endParaRPr lang="en-IN" sz="2300" b="0" strike="noStrike" spc="-1" dirty="0">
              <a:latin typeface="Arial"/>
            </a:endParaRPr>
          </a:p>
          <a:p>
            <a:pPr>
              <a:lnSpc>
                <a:spcPct val="100000"/>
              </a:lnSpc>
              <a:tabLst>
                <a:tab pos="0" algn="l"/>
              </a:tabLst>
            </a:pPr>
            <a:r>
              <a:rPr lang="en-IN" sz="2300" b="0" strike="noStrike" spc="-1" dirty="0">
                <a:solidFill>
                  <a:srgbClr val="000000"/>
                </a:solidFill>
                <a:latin typeface="Arial"/>
                <a:ea typeface="Arial"/>
              </a:rPr>
              <a:t>2. Suitability of data:</a:t>
            </a:r>
            <a:endParaRPr lang="en-IN" sz="2300" b="0" strike="noStrike" spc="-1" dirty="0">
              <a:latin typeface="Arial"/>
            </a:endParaRPr>
          </a:p>
          <a:p>
            <a:pPr marL="914400" indent="-374400">
              <a:lnSpc>
                <a:spcPct val="100000"/>
              </a:lnSpc>
              <a:buClr>
                <a:srgbClr val="000000"/>
              </a:buClr>
              <a:buFont typeface="Arial"/>
              <a:buChar char="●"/>
              <a:tabLst>
                <a:tab pos="0" algn="l"/>
              </a:tabLst>
            </a:pPr>
            <a:r>
              <a:rPr lang="en-IN" sz="2300" b="0" strike="noStrike" spc="-1" dirty="0">
                <a:solidFill>
                  <a:srgbClr val="000000"/>
                </a:solidFill>
                <a:latin typeface="Arial"/>
                <a:ea typeface="Arial"/>
              </a:rPr>
              <a:t>Data suitable for one enquiry may not be suitable for another. Hence if the data is found unsuitable it should not be used.</a:t>
            </a:r>
            <a:endParaRPr lang="en-IN" sz="2300" b="0" strike="noStrike" spc="-1" dirty="0">
              <a:latin typeface="Arial"/>
            </a:endParaRPr>
          </a:p>
          <a:p>
            <a:pPr>
              <a:lnSpc>
                <a:spcPct val="100000"/>
              </a:lnSpc>
              <a:tabLst>
                <a:tab pos="0" algn="l"/>
              </a:tabLst>
            </a:pPr>
            <a:endParaRPr lang="en-IN" sz="2300" b="0" strike="noStrike" spc="-1" dirty="0">
              <a:latin typeface="Arial"/>
            </a:endParaRPr>
          </a:p>
          <a:p>
            <a:pPr>
              <a:lnSpc>
                <a:spcPct val="100000"/>
              </a:lnSpc>
              <a:tabLst>
                <a:tab pos="0" algn="l"/>
              </a:tabLst>
            </a:pPr>
            <a:r>
              <a:rPr lang="en-IN" sz="2300" b="0" strike="noStrike" spc="-1" dirty="0">
                <a:solidFill>
                  <a:srgbClr val="000000"/>
                </a:solidFill>
                <a:latin typeface="Arial"/>
                <a:ea typeface="Arial"/>
              </a:rPr>
              <a:t>3. Adequacy of data:</a:t>
            </a:r>
            <a:endParaRPr lang="en-IN" sz="2300" b="0" strike="noStrike" spc="-1" dirty="0">
              <a:latin typeface="Arial"/>
            </a:endParaRPr>
          </a:p>
          <a:p>
            <a:pPr marL="914400" indent="-374400">
              <a:lnSpc>
                <a:spcPct val="100000"/>
              </a:lnSpc>
              <a:buClr>
                <a:srgbClr val="000000"/>
              </a:buClr>
              <a:buFont typeface="Arial"/>
              <a:buChar char="●"/>
              <a:tabLst>
                <a:tab pos="0" algn="l"/>
              </a:tabLst>
            </a:pPr>
            <a:r>
              <a:rPr lang="en-IN" sz="2300" b="0" strike="noStrike" spc="-1" dirty="0">
                <a:solidFill>
                  <a:srgbClr val="000000"/>
                </a:solidFill>
                <a:latin typeface="Arial"/>
                <a:ea typeface="Arial"/>
              </a:rPr>
              <a:t>If the level of accuracy is found to be inadequate, it should not be considered for research.</a:t>
            </a:r>
            <a:endParaRPr lang="en-IN" sz="2300" b="0" strike="noStrike" spc="-1" dirty="0">
              <a:latin typeface="Arial"/>
            </a:endParaRPr>
          </a:p>
        </p:txBody>
      </p:sp>
      <p:cxnSp>
        <p:nvCxnSpPr>
          <p:cNvPr id="2" name="Straight Connector 1">
            <a:extLst>
              <a:ext uri="{FF2B5EF4-FFF2-40B4-BE49-F238E27FC236}">
                <a16:creationId xmlns:a16="http://schemas.microsoft.com/office/drawing/2014/main" id="{0B15BB5E-851B-C5C7-2B03-13B2C799C98D}"/>
              </a:ext>
            </a:extLst>
          </p:cNvPr>
          <p:cNvCxnSpPr/>
          <p:nvPr/>
        </p:nvCxnSpPr>
        <p:spPr>
          <a:xfrm>
            <a:off x="160022" y="1081761"/>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3" name="Picture 2" descr="A close up of a logo&#10;&#10;Description automatically generated">
            <a:extLst>
              <a:ext uri="{FF2B5EF4-FFF2-40B4-BE49-F238E27FC236}">
                <a16:creationId xmlns:a16="http://schemas.microsoft.com/office/drawing/2014/main" id="{23ACECCE-CE31-2F9E-13C8-C6B149FE3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85655"/>
            <a:ext cx="933598" cy="1398963"/>
          </a:xfrm>
          <a:prstGeom prst="rect">
            <a:avLst/>
          </a:prstGeom>
        </p:spPr>
      </p:pic>
      <p:sp>
        <p:nvSpPr>
          <p:cNvPr id="4" name="Rectangle 3">
            <a:extLst>
              <a:ext uri="{FF2B5EF4-FFF2-40B4-BE49-F238E27FC236}">
                <a16:creationId xmlns:a16="http://schemas.microsoft.com/office/drawing/2014/main" id="{18614AFF-18D2-4E90-AE00-93D6B3DD9968}"/>
              </a:ext>
            </a:extLst>
          </p:cNvPr>
          <p:cNvSpPr/>
          <p:nvPr/>
        </p:nvSpPr>
        <p:spPr>
          <a:xfrm>
            <a:off x="460316" y="689846"/>
            <a:ext cx="7999758" cy="461665"/>
          </a:xfrm>
          <a:prstGeom prst="rect">
            <a:avLst/>
          </a:prstGeom>
        </p:spPr>
        <p:txBody>
          <a:bodyPr wrap="square">
            <a:spAutoFit/>
          </a:bodyPr>
          <a:lstStyle/>
          <a:p>
            <a:r>
              <a:rPr lang="en-IN" sz="2400" b="1" dirty="0">
                <a:solidFill>
                  <a:schemeClr val="accent2">
                    <a:lumMod val="75000"/>
                  </a:schemeClr>
                </a:solidFill>
              </a:rPr>
              <a:t>Secondary Data </a:t>
            </a:r>
            <a:r>
              <a:rPr lang="en-IN" sz="2400" b="1" dirty="0" err="1">
                <a:solidFill>
                  <a:schemeClr val="accent2">
                    <a:lumMod val="75000"/>
                  </a:schemeClr>
                </a:solidFill>
              </a:rPr>
              <a:t>Collecction</a:t>
            </a:r>
            <a:endParaRPr lang="en-IN" sz="2400" b="1" dirty="0">
              <a:solidFill>
                <a:schemeClr val="accent2">
                  <a:lumMod val="75000"/>
                </a:schemeClr>
              </a:solidFill>
            </a:endParaRPr>
          </a:p>
        </p:txBody>
      </p:sp>
      <p:sp>
        <p:nvSpPr>
          <p:cNvPr id="5" name="Rectangle 4">
            <a:extLst>
              <a:ext uri="{FF2B5EF4-FFF2-40B4-BE49-F238E27FC236}">
                <a16:creationId xmlns:a16="http://schemas.microsoft.com/office/drawing/2014/main" id="{5CD4459C-AEF6-E0B8-C604-7BC51A1C294A}"/>
              </a:ext>
            </a:extLst>
          </p:cNvPr>
          <p:cNvSpPr/>
          <p:nvPr/>
        </p:nvSpPr>
        <p:spPr>
          <a:xfrm>
            <a:off x="460316" y="280458"/>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A77E6151-01AA-9647-199A-9C6CD6F376A1}"/>
                  </a:ext>
                </a:extLst>
              </p14:cNvPr>
              <p14:cNvContentPartPr/>
              <p14:nvPr/>
            </p14:nvContentPartPr>
            <p14:xfrm>
              <a:off x="158760" y="75600"/>
              <a:ext cx="11745720" cy="6396120"/>
            </p14:xfrm>
          </p:contentPart>
        </mc:Choice>
        <mc:Fallback>
          <p:pic>
            <p:nvPicPr>
              <p:cNvPr id="6" name="Ink 5">
                <a:extLst>
                  <a:ext uri="{FF2B5EF4-FFF2-40B4-BE49-F238E27FC236}">
                    <a16:creationId xmlns:a16="http://schemas.microsoft.com/office/drawing/2014/main" id="{A77E6151-01AA-9647-199A-9C6CD6F376A1}"/>
                  </a:ext>
                </a:extLst>
              </p:cNvPr>
              <p:cNvPicPr/>
              <p:nvPr/>
            </p:nvPicPr>
            <p:blipFill>
              <a:blip r:embed="rId4"/>
              <a:stretch>
                <a:fillRect/>
              </a:stretch>
            </p:blipFill>
            <p:spPr>
              <a:xfrm>
                <a:off x="142560" y="59400"/>
                <a:ext cx="11778120" cy="6428520"/>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flipV="1">
            <a:off x="4287946" y="2887307"/>
            <a:ext cx="4581449" cy="1"/>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287946" y="3249144"/>
            <a:ext cx="7497214" cy="461665"/>
          </a:xfrm>
          <a:prstGeom prst="rect">
            <a:avLst/>
          </a:prstGeom>
        </p:spPr>
        <p:txBody>
          <a:bodyPr wrap="square">
            <a:spAutoFit/>
          </a:bodyPr>
          <a:lstStyle/>
          <a:p>
            <a:r>
              <a:rPr lang="en-US" sz="2400" b="1" dirty="0"/>
              <a:t>Dr. Arti Arya</a:t>
            </a:r>
            <a:endParaRPr lang="en-IN" sz="2400" b="1" dirty="0"/>
          </a:p>
        </p:txBody>
      </p:sp>
      <p:sp>
        <p:nvSpPr>
          <p:cNvPr id="21" name="Rectangle 20"/>
          <p:cNvSpPr/>
          <p:nvPr/>
        </p:nvSpPr>
        <p:spPr>
          <a:xfrm>
            <a:off x="4287946" y="3540583"/>
            <a:ext cx="7497214" cy="461665"/>
          </a:xfrm>
          <a:prstGeom prst="rect">
            <a:avLst/>
          </a:prstGeom>
        </p:spPr>
        <p:txBody>
          <a:bodyPr wrap="square">
            <a:spAutoFit/>
          </a:bodyPr>
          <a:lstStyle/>
          <a:p>
            <a:r>
              <a:rPr lang="en-US" sz="2400" b="1" dirty="0" err="1"/>
              <a:t>artiarya@pes.edu</a:t>
            </a:r>
            <a:endParaRPr lang="en-IN" sz="2400" b="1" dirty="0"/>
          </a:p>
        </p:txBody>
      </p:sp>
      <p:grpSp>
        <p:nvGrpSpPr>
          <p:cNvPr id="23" name="Group 22"/>
          <p:cNvGrpSpPr/>
          <p:nvPr/>
        </p:nvGrpSpPr>
        <p:grpSpPr>
          <a:xfrm>
            <a:off x="313844" y="349466"/>
            <a:ext cx="11518407" cy="6218388"/>
            <a:chOff x="313844" y="349466"/>
            <a:chExt cx="11518407" cy="6218388"/>
          </a:xfrm>
          <a:solidFill>
            <a:schemeClr val="accent2">
              <a:lumMod val="60000"/>
              <a:lumOff val="40000"/>
            </a:schemeClr>
          </a:solidFill>
        </p:grpSpPr>
        <p:sp>
          <p:nvSpPr>
            <p:cNvPr id="24" name="Rectangle 23"/>
            <p:cNvSpPr/>
            <p:nvPr/>
          </p:nvSpPr>
          <p:spPr>
            <a:xfrm>
              <a:off x="11786532" y="360726"/>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5400000">
              <a:off x="11275944" y="-161122"/>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3" name="Picture 12"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1752" y="1606241"/>
            <a:ext cx="2369218" cy="3550188"/>
          </a:xfrm>
          <a:prstGeom prst="rect">
            <a:avLst/>
          </a:prstGeom>
        </p:spPr>
      </p:pic>
      <p:sp>
        <p:nvSpPr>
          <p:cNvPr id="19" name="Rectangle 18"/>
          <p:cNvSpPr/>
          <p:nvPr/>
        </p:nvSpPr>
        <p:spPr>
          <a:xfrm>
            <a:off x="4287946" y="2068426"/>
            <a:ext cx="7497214" cy="553998"/>
          </a:xfrm>
          <a:prstGeom prst="rect">
            <a:avLst/>
          </a:prstGeom>
        </p:spPr>
        <p:txBody>
          <a:bodyPr wrap="square">
            <a:spAutoFit/>
          </a:bodyPr>
          <a:lstStyle/>
          <a:p>
            <a:r>
              <a:rPr lang="en-US" sz="3000" b="1" dirty="0">
                <a:solidFill>
                  <a:srgbClr val="DFA267"/>
                </a:solidFill>
              </a:rPr>
              <a:t>T</a:t>
            </a:r>
            <a:r>
              <a:rPr lang="en-IN" sz="3000" b="1" dirty="0">
                <a:solidFill>
                  <a:srgbClr val="DFA267"/>
                </a:solidFill>
              </a:rPr>
              <a:t>HANK YOU</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81916" y="2165570"/>
            <a:ext cx="7497214" cy="646331"/>
          </a:xfrm>
          <a:prstGeom prst="rect">
            <a:avLst/>
          </a:prstGeom>
        </p:spPr>
        <p:txBody>
          <a:bodyPr wrap="square">
            <a:spAutoFit/>
          </a:bodyPr>
          <a:lstStyle/>
          <a:p>
            <a:r>
              <a:rPr lang="en-US" sz="3600" b="1" dirty="0">
                <a:solidFill>
                  <a:schemeClr val="accent2">
                    <a:lumMod val="75000"/>
                  </a:schemeClr>
                </a:solidFill>
              </a:rPr>
              <a:t>Research Methodology</a:t>
            </a:r>
          </a:p>
        </p:txBody>
      </p:sp>
      <p:sp>
        <p:nvSpPr>
          <p:cNvPr id="13" name="Rectangle 12"/>
          <p:cNvSpPr/>
          <p:nvPr/>
        </p:nvSpPr>
        <p:spPr>
          <a:xfrm>
            <a:off x="4781916" y="2841955"/>
            <a:ext cx="7497214" cy="646331"/>
          </a:xfrm>
          <a:prstGeom prst="rect">
            <a:avLst/>
          </a:prstGeom>
        </p:spPr>
        <p:txBody>
          <a:bodyPr wrap="square">
            <a:spAutoFit/>
          </a:bodyPr>
          <a:lstStyle/>
          <a:p>
            <a:r>
              <a:rPr lang="en-US" sz="3600" b="1" dirty="0">
                <a:solidFill>
                  <a:schemeClr val="accent1">
                    <a:lumMod val="75000"/>
                  </a:schemeClr>
                </a:solidFill>
              </a:rPr>
              <a:t>Data Collection-II</a:t>
            </a:r>
          </a:p>
        </p:txBody>
      </p:sp>
      <p:sp>
        <p:nvSpPr>
          <p:cNvPr id="14" name="Rectangle 13"/>
          <p:cNvSpPr/>
          <p:nvPr/>
        </p:nvSpPr>
        <p:spPr>
          <a:xfrm>
            <a:off x="4781916" y="4415503"/>
            <a:ext cx="7497214" cy="461665"/>
          </a:xfrm>
          <a:prstGeom prst="rect">
            <a:avLst/>
          </a:prstGeom>
        </p:spPr>
        <p:txBody>
          <a:bodyPr wrap="square">
            <a:spAutoFit/>
          </a:bodyPr>
          <a:lstStyle/>
          <a:p>
            <a:r>
              <a:rPr lang="en-US" sz="2400" b="1" dirty="0"/>
              <a:t>Dr. Arti Arya</a:t>
            </a:r>
            <a:endParaRPr lang="en-IN" sz="2400" b="1" dirty="0"/>
          </a:p>
        </p:txBody>
      </p:sp>
      <p:sp>
        <p:nvSpPr>
          <p:cNvPr id="15" name="Rectangle 14"/>
          <p:cNvSpPr/>
          <p:nvPr/>
        </p:nvSpPr>
        <p:spPr>
          <a:xfrm>
            <a:off x="4781916" y="4813108"/>
            <a:ext cx="7497214" cy="461665"/>
          </a:xfrm>
          <a:prstGeom prst="rect">
            <a:avLst/>
          </a:prstGeom>
        </p:spPr>
        <p:txBody>
          <a:bodyPr wrap="square">
            <a:spAutoFit/>
          </a:bodyPr>
          <a:lstStyle/>
          <a:p>
            <a:r>
              <a:rPr lang="en-US" sz="2400" dirty="0"/>
              <a:t>Department of Computer Science and Engineering</a:t>
            </a:r>
            <a:endParaRPr lang="en-IN" sz="2400" dirty="0"/>
          </a:p>
        </p:txBody>
      </p:sp>
      <p:grpSp>
        <p:nvGrpSpPr>
          <p:cNvPr id="20" name="Group 19"/>
          <p:cNvGrpSpPr/>
          <p:nvPr/>
        </p:nvGrpSpPr>
        <p:grpSpPr>
          <a:xfrm>
            <a:off x="313844" y="5489699"/>
            <a:ext cx="1066895" cy="1078155"/>
            <a:chOff x="313844" y="5489699"/>
            <a:chExt cx="1066895" cy="1078155"/>
          </a:xfrm>
          <a:solidFill>
            <a:schemeClr val="accent2">
              <a:lumMod val="75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1" name="Straight Connector 10"/>
          <p:cNvCxnSpPr/>
          <p:nvPr/>
        </p:nvCxnSpPr>
        <p:spPr>
          <a:xfrm flipV="1">
            <a:off x="4781916" y="4112436"/>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5722" y="1606241"/>
            <a:ext cx="2369218" cy="3550188"/>
          </a:xfrm>
          <a:prstGeom prst="rect">
            <a:avLst/>
          </a:prstGeom>
        </p:spPr>
      </p:pic>
      <p:grpSp>
        <p:nvGrpSpPr>
          <p:cNvPr id="16" name="Group 15"/>
          <p:cNvGrpSpPr/>
          <p:nvPr/>
        </p:nvGrpSpPr>
        <p:grpSpPr>
          <a:xfrm rot="10800000">
            <a:off x="10855702" y="266068"/>
            <a:ext cx="1066895" cy="1078155"/>
            <a:chOff x="313844" y="5489699"/>
            <a:chExt cx="1066895" cy="1078155"/>
          </a:xfrm>
          <a:solidFill>
            <a:schemeClr val="accent2">
              <a:lumMod val="75000"/>
            </a:schemeClr>
          </a:solidFill>
        </p:grpSpPr>
        <p:sp>
          <p:nvSpPr>
            <p:cNvPr id="17" name="Rectangle 16"/>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8883" y="1849772"/>
            <a:ext cx="7497214" cy="646331"/>
          </a:xfrm>
          <a:prstGeom prst="rect">
            <a:avLst/>
          </a:prstGeom>
        </p:spPr>
        <p:txBody>
          <a:bodyPr wrap="square">
            <a:spAutoFit/>
          </a:bodyPr>
          <a:lstStyle/>
          <a:p>
            <a:r>
              <a:rPr lang="en-US" sz="3600" b="1" cap="all" dirty="0"/>
              <a:t>Research Methodology</a:t>
            </a:r>
          </a:p>
        </p:txBody>
      </p:sp>
      <p:sp>
        <p:nvSpPr>
          <p:cNvPr id="13" name="Rectangle 12"/>
          <p:cNvSpPr/>
          <p:nvPr/>
        </p:nvSpPr>
        <p:spPr>
          <a:xfrm>
            <a:off x="598883" y="2888778"/>
            <a:ext cx="7497214" cy="1754326"/>
          </a:xfrm>
          <a:prstGeom prst="rect">
            <a:avLst/>
          </a:prstGeom>
        </p:spPr>
        <p:txBody>
          <a:bodyPr wrap="square">
            <a:spAutoFit/>
          </a:bodyPr>
          <a:lstStyle/>
          <a:p>
            <a:r>
              <a:rPr lang="en-US" sz="3600" b="1" dirty="0">
                <a:solidFill>
                  <a:schemeClr val="accent1">
                    <a:lumMod val="75000"/>
                  </a:schemeClr>
                </a:solidFill>
              </a:rPr>
              <a:t>Data Collection</a:t>
            </a:r>
          </a:p>
          <a:p>
            <a:r>
              <a:rPr lang="en-US" sz="3600" b="1" dirty="0">
                <a:solidFill>
                  <a:schemeClr val="accent1">
                    <a:lumMod val="75000"/>
                  </a:schemeClr>
                </a:solidFill>
              </a:rPr>
              <a:t>Chapter 6</a:t>
            </a:r>
          </a:p>
          <a:p>
            <a:endParaRPr lang="en-IN" sz="3600" b="1" dirty="0">
              <a:solidFill>
                <a:schemeClr val="accent1">
                  <a:lumMod val="75000"/>
                </a:schemeClr>
              </a:solidFill>
            </a:endParaRPr>
          </a:p>
        </p:txBody>
      </p:sp>
      <p:sp>
        <p:nvSpPr>
          <p:cNvPr id="14" name="Rectangle 13"/>
          <p:cNvSpPr/>
          <p:nvPr/>
        </p:nvSpPr>
        <p:spPr>
          <a:xfrm>
            <a:off x="598883" y="5489699"/>
            <a:ext cx="7497214" cy="461665"/>
          </a:xfrm>
          <a:prstGeom prst="rect">
            <a:avLst/>
          </a:prstGeom>
        </p:spPr>
        <p:txBody>
          <a:bodyPr wrap="square">
            <a:spAutoFit/>
          </a:bodyPr>
          <a:lstStyle/>
          <a:p>
            <a:r>
              <a:rPr lang="en-US" sz="2400" b="1" dirty="0"/>
              <a:t>Dr. Arti Arya</a:t>
            </a:r>
            <a:endParaRPr lang="en-IN" sz="2400" b="1" dirty="0"/>
          </a:p>
        </p:txBody>
      </p:sp>
      <p:sp>
        <p:nvSpPr>
          <p:cNvPr id="15" name="Rectangle 14"/>
          <p:cNvSpPr/>
          <p:nvPr/>
        </p:nvSpPr>
        <p:spPr>
          <a:xfrm>
            <a:off x="598883" y="5887304"/>
            <a:ext cx="7497214" cy="400110"/>
          </a:xfrm>
          <a:prstGeom prst="rect">
            <a:avLst/>
          </a:prstGeom>
        </p:spPr>
        <p:txBody>
          <a:bodyPr wrap="square">
            <a:spAutoFit/>
          </a:bodyPr>
          <a:lstStyle/>
          <a:p>
            <a:r>
              <a:rPr lang="en-US" sz="2000" dirty="0"/>
              <a:t>Department of Computer Science and Engineering</a:t>
            </a:r>
            <a:endParaRPr lang="en-IN" sz="2000" dirty="0"/>
          </a:p>
        </p:txBody>
      </p:sp>
      <p:grpSp>
        <p:nvGrpSpPr>
          <p:cNvPr id="20" name="Group 19"/>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p:cNvCxnSpPr/>
          <p:nvPr/>
        </p:nvCxnSpPr>
        <p:spPr>
          <a:xfrm flipV="1">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Disclaimer</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TextBox 1">
            <a:extLst>
              <a:ext uri="{FF2B5EF4-FFF2-40B4-BE49-F238E27FC236}">
                <a16:creationId xmlns:a16="http://schemas.microsoft.com/office/drawing/2014/main" id="{4077610D-08B7-5C4B-80B7-D522B579CFAC}"/>
              </a:ext>
            </a:extLst>
          </p:cNvPr>
          <p:cNvSpPr txBox="1"/>
          <p:nvPr/>
        </p:nvSpPr>
        <p:spPr>
          <a:xfrm>
            <a:off x="830885" y="2461410"/>
            <a:ext cx="9624330" cy="2985433"/>
          </a:xfrm>
          <a:prstGeom prst="rect">
            <a:avLst/>
          </a:prstGeom>
          <a:noFill/>
        </p:spPr>
        <p:txBody>
          <a:bodyPr wrap="square" rtlCol="0">
            <a:spAutoFit/>
          </a:bodyPr>
          <a:lstStyle/>
          <a:p>
            <a:r>
              <a:rPr lang="en-US" sz="2800" dirty="0">
                <a:latin typeface="Apple Chancery" panose="03020702040506060504" pitchFamily="66" charset="-79"/>
                <a:cs typeface="Apple Chancery" panose="03020702040506060504" pitchFamily="66" charset="-79"/>
              </a:rPr>
              <a:t>These slides are prepared from the prescribed text book and other reliable resources from the Internet.</a:t>
            </a:r>
          </a:p>
          <a:p>
            <a:endParaRPr lang="en-US" sz="2800" dirty="0">
              <a:latin typeface="Apple Chancery" panose="03020702040506060504" pitchFamily="66" charset="-79"/>
              <a:cs typeface="Apple Chancery" panose="03020702040506060504" pitchFamily="66" charset="-79"/>
            </a:endParaRPr>
          </a:p>
          <a:p>
            <a:r>
              <a:rPr lang="en-US" sz="2800" dirty="0">
                <a:latin typeface="Apple Chancery" panose="03020702040506060504" pitchFamily="66" charset="-79"/>
                <a:cs typeface="Apple Chancery" panose="03020702040506060504" pitchFamily="66" charset="-79"/>
              </a:rPr>
              <a:t>The images are imported from various sites and videos are imported from </a:t>
            </a:r>
            <a:r>
              <a:rPr lang="en-US" sz="2800" dirty="0" err="1">
                <a:latin typeface="Apple Chancery" panose="03020702040506060504" pitchFamily="66" charset="-79"/>
                <a:cs typeface="Apple Chancery" panose="03020702040506060504" pitchFamily="66" charset="-79"/>
              </a:rPr>
              <a:t>youtube.com</a:t>
            </a:r>
            <a:endParaRPr lang="en-US" sz="2800" dirty="0">
              <a:latin typeface="Apple Chancery" panose="03020702040506060504" pitchFamily="66" charset="-79"/>
              <a:cs typeface="Apple Chancery" panose="03020702040506060504" pitchFamily="66" charset="-79"/>
            </a:endParaRPr>
          </a:p>
          <a:p>
            <a:endParaRPr lang="en-US" sz="2400" dirty="0"/>
          </a:p>
          <a:p>
            <a:endParaRPr lang="en-US" sz="2400" dirty="0"/>
          </a:p>
        </p:txBody>
      </p:sp>
    </p:spTree>
    <p:extLst>
      <p:ext uri="{BB962C8B-B14F-4D97-AF65-F5344CB8AC3E}">
        <p14:creationId xmlns:p14="http://schemas.microsoft.com/office/powerpoint/2010/main" val="202209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17326674-5B9B-7A43-9D57-6E15DAFCB4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Data Collection</a:t>
            </a:r>
          </a:p>
        </p:txBody>
      </p:sp>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3" name="TextBox 2">
            <a:extLst>
              <a:ext uri="{FF2B5EF4-FFF2-40B4-BE49-F238E27FC236}">
                <a16:creationId xmlns:a16="http://schemas.microsoft.com/office/drawing/2014/main" id="{05FA94F3-9396-264C-9739-D30118D4EA83}"/>
              </a:ext>
            </a:extLst>
          </p:cNvPr>
          <p:cNvSpPr txBox="1"/>
          <p:nvPr/>
        </p:nvSpPr>
        <p:spPr>
          <a:xfrm>
            <a:off x="553453" y="1251284"/>
            <a:ext cx="8843210" cy="461665"/>
          </a:xfrm>
          <a:prstGeom prst="rect">
            <a:avLst/>
          </a:prstGeom>
          <a:noFill/>
        </p:spPr>
        <p:txBody>
          <a:bodyPr wrap="square" rtlCol="0">
            <a:spAutoFit/>
          </a:bodyPr>
          <a:lstStyle/>
          <a:p>
            <a:r>
              <a:rPr lang="en-US" sz="2400" b="1" dirty="0">
                <a:solidFill>
                  <a:srgbClr val="C00000"/>
                </a:solidFill>
              </a:rPr>
              <a:t>Selection of Appropriate Method for Data Collection</a:t>
            </a:r>
          </a:p>
        </p:txBody>
      </p:sp>
      <p:sp>
        <p:nvSpPr>
          <p:cNvPr id="4" name="Rectangle 3">
            <a:extLst>
              <a:ext uri="{FF2B5EF4-FFF2-40B4-BE49-F238E27FC236}">
                <a16:creationId xmlns:a16="http://schemas.microsoft.com/office/drawing/2014/main" id="{987AC8C1-F6C6-1C4A-8AEB-44A2695D7CFA}"/>
              </a:ext>
            </a:extLst>
          </p:cNvPr>
          <p:cNvSpPr/>
          <p:nvPr/>
        </p:nvSpPr>
        <p:spPr>
          <a:xfrm>
            <a:off x="745337" y="2041176"/>
            <a:ext cx="5352171" cy="461665"/>
          </a:xfrm>
          <a:prstGeom prst="rect">
            <a:avLst/>
          </a:prstGeom>
        </p:spPr>
        <p:txBody>
          <a:bodyPr wrap="none">
            <a:spAutoFit/>
          </a:bodyPr>
          <a:lstStyle/>
          <a:p>
            <a:r>
              <a:rPr lang="en-IN" sz="2400" b="1" dirty="0"/>
              <a:t>1. Nature, scope and object of enquiry: </a:t>
            </a:r>
            <a:endParaRPr lang="en-IN" sz="2400" dirty="0"/>
          </a:p>
        </p:txBody>
      </p:sp>
      <p:sp>
        <p:nvSpPr>
          <p:cNvPr id="9" name="Rectangle 8">
            <a:extLst>
              <a:ext uri="{FF2B5EF4-FFF2-40B4-BE49-F238E27FC236}">
                <a16:creationId xmlns:a16="http://schemas.microsoft.com/office/drawing/2014/main" id="{642A994B-EEB2-4D4D-97F9-2427C740B1D6}"/>
              </a:ext>
            </a:extLst>
          </p:cNvPr>
          <p:cNvSpPr/>
          <p:nvPr/>
        </p:nvSpPr>
        <p:spPr>
          <a:xfrm>
            <a:off x="739321" y="2874593"/>
            <a:ext cx="3250442" cy="461665"/>
          </a:xfrm>
          <a:prstGeom prst="rect">
            <a:avLst/>
          </a:prstGeom>
        </p:spPr>
        <p:txBody>
          <a:bodyPr wrap="none">
            <a:spAutoFit/>
          </a:bodyPr>
          <a:lstStyle/>
          <a:p>
            <a:r>
              <a:rPr lang="en-IN" sz="2400" b="1" dirty="0"/>
              <a:t>2.  Availability of funds: </a:t>
            </a:r>
            <a:endParaRPr lang="en-IN" sz="2400" dirty="0"/>
          </a:p>
        </p:txBody>
      </p:sp>
      <p:sp>
        <p:nvSpPr>
          <p:cNvPr id="10" name="Rectangle 9">
            <a:extLst>
              <a:ext uri="{FF2B5EF4-FFF2-40B4-BE49-F238E27FC236}">
                <a16:creationId xmlns:a16="http://schemas.microsoft.com/office/drawing/2014/main" id="{ECAD7BE0-5927-0D44-9A7E-16E1A0AA4AB1}"/>
              </a:ext>
            </a:extLst>
          </p:cNvPr>
          <p:cNvSpPr/>
          <p:nvPr/>
        </p:nvSpPr>
        <p:spPr>
          <a:xfrm>
            <a:off x="739321" y="3708010"/>
            <a:ext cx="2029786" cy="461665"/>
          </a:xfrm>
          <a:prstGeom prst="rect">
            <a:avLst/>
          </a:prstGeom>
        </p:spPr>
        <p:txBody>
          <a:bodyPr wrap="none">
            <a:spAutoFit/>
          </a:bodyPr>
          <a:lstStyle/>
          <a:p>
            <a:r>
              <a:rPr lang="en-IN" sz="2400" b="1" dirty="0"/>
              <a:t>3. Time factor:</a:t>
            </a:r>
            <a:endParaRPr lang="en-IN" sz="2400" dirty="0"/>
          </a:p>
        </p:txBody>
      </p:sp>
      <p:sp>
        <p:nvSpPr>
          <p:cNvPr id="12" name="Rectangle 11">
            <a:extLst>
              <a:ext uri="{FF2B5EF4-FFF2-40B4-BE49-F238E27FC236}">
                <a16:creationId xmlns:a16="http://schemas.microsoft.com/office/drawing/2014/main" id="{F99277A4-6937-0A43-8302-D3769B2D3EA4}"/>
              </a:ext>
            </a:extLst>
          </p:cNvPr>
          <p:cNvSpPr/>
          <p:nvPr/>
        </p:nvSpPr>
        <p:spPr>
          <a:xfrm>
            <a:off x="739321" y="4406660"/>
            <a:ext cx="2963504" cy="461665"/>
          </a:xfrm>
          <a:prstGeom prst="rect">
            <a:avLst/>
          </a:prstGeom>
        </p:spPr>
        <p:txBody>
          <a:bodyPr wrap="none">
            <a:spAutoFit/>
          </a:bodyPr>
          <a:lstStyle/>
          <a:p>
            <a:r>
              <a:rPr lang="en-IN" sz="2400" b="1" dirty="0"/>
              <a:t>4. Precision required: </a:t>
            </a:r>
            <a:endParaRPr lang="en-IN" sz="2400" dirty="0"/>
          </a:p>
        </p:txBody>
      </p:sp>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C4A2EBB3-F292-6D19-A349-F6DD44B38B87}"/>
                  </a:ext>
                </a:extLst>
              </p14:cNvPr>
              <p14:cNvContentPartPr/>
              <p14:nvPr/>
            </p14:nvContentPartPr>
            <p14:xfrm>
              <a:off x="1008360" y="148680"/>
              <a:ext cx="7783920" cy="3367080"/>
            </p14:xfrm>
          </p:contentPart>
        </mc:Choice>
        <mc:Fallback>
          <p:pic>
            <p:nvPicPr>
              <p:cNvPr id="11" name="Ink 10">
                <a:extLst>
                  <a:ext uri="{FF2B5EF4-FFF2-40B4-BE49-F238E27FC236}">
                    <a16:creationId xmlns:a16="http://schemas.microsoft.com/office/drawing/2014/main" id="{C4A2EBB3-F292-6D19-A349-F6DD44B38B87}"/>
                  </a:ext>
                </a:extLst>
              </p:cNvPr>
              <p:cNvPicPr/>
              <p:nvPr/>
            </p:nvPicPr>
            <p:blipFill>
              <a:blip r:embed="rId4"/>
              <a:stretch>
                <a:fillRect/>
              </a:stretch>
            </p:blipFill>
            <p:spPr>
              <a:xfrm>
                <a:off x="992160" y="132480"/>
                <a:ext cx="7816320" cy="3399480"/>
              </a:xfrm>
              <a:prstGeom prst="rect">
                <a:avLst/>
              </a:prstGeom>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17326674-5B9B-7A43-9D57-6E15DAFCB4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Case Study Method (Data Collection)</a:t>
            </a:r>
          </a:p>
        </p:txBody>
      </p:sp>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33E15380-01D1-3F49-A44F-FD16E7AC6ACE}"/>
              </a:ext>
            </a:extLst>
          </p:cNvPr>
          <p:cNvSpPr/>
          <p:nvPr/>
        </p:nvSpPr>
        <p:spPr>
          <a:xfrm>
            <a:off x="160022" y="1706910"/>
            <a:ext cx="7130456" cy="4154984"/>
          </a:xfrm>
          <a:prstGeom prst="rect">
            <a:avLst/>
          </a:prstGeom>
        </p:spPr>
        <p:txBody>
          <a:bodyPr wrap="square">
            <a:spAutoFit/>
          </a:bodyPr>
          <a:lstStyle/>
          <a:p>
            <a:pPr marL="342900" indent="-342900" algn="just">
              <a:buFont typeface="Wingdings" pitchFamily="2" charset="2"/>
              <a:buChar char="ü"/>
            </a:pPr>
            <a:r>
              <a:rPr lang="en-IN" sz="2400" dirty="0"/>
              <a:t>A very popular form of qualitative analysis </a:t>
            </a:r>
          </a:p>
          <a:p>
            <a:pPr marL="342900" indent="-342900" algn="just">
              <a:buFont typeface="Wingdings" pitchFamily="2" charset="2"/>
              <a:buChar char="ü"/>
            </a:pPr>
            <a:endParaRPr lang="en-IN" sz="2400" dirty="0"/>
          </a:p>
          <a:p>
            <a:pPr marL="342900" indent="-342900" algn="just">
              <a:buFont typeface="Wingdings" pitchFamily="2" charset="2"/>
              <a:buChar char="ü"/>
            </a:pPr>
            <a:r>
              <a:rPr lang="en-IN" sz="2400" dirty="0"/>
              <a:t>Involves a careful and complete observation of a social unit, be that unit a person, a family, an institution, a cultural group or even the entire community. </a:t>
            </a:r>
          </a:p>
          <a:p>
            <a:pPr algn="just"/>
            <a:endParaRPr lang="en-IN" sz="2400" dirty="0"/>
          </a:p>
          <a:p>
            <a:pPr marL="342900" indent="-342900" algn="just">
              <a:buFont typeface="Wingdings" pitchFamily="2" charset="2"/>
              <a:buChar char="ü"/>
            </a:pPr>
            <a:r>
              <a:rPr lang="en-IN" sz="2400" dirty="0"/>
              <a:t>It is a method of study in depth rather than breadth. The </a:t>
            </a:r>
            <a:r>
              <a:rPr lang="en-IN" sz="2400" dirty="0">
                <a:solidFill>
                  <a:srgbClr val="FF0000"/>
                </a:solidFill>
              </a:rPr>
              <a:t>case study places more emphasis on the full analysis of a limited number of events or conditions and their interrelations. </a:t>
            </a:r>
          </a:p>
        </p:txBody>
      </p:sp>
      <p:pic>
        <p:nvPicPr>
          <p:cNvPr id="13" name="Picture 12">
            <a:extLst>
              <a:ext uri="{FF2B5EF4-FFF2-40B4-BE49-F238E27FC236}">
                <a16:creationId xmlns:a16="http://schemas.microsoft.com/office/drawing/2014/main" id="{44C2B936-57A1-D84F-B968-FEAEF93C4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772" y="2191165"/>
            <a:ext cx="3885243" cy="2160863"/>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6A3CFFC8-C093-82C5-3E76-10EC6BF157CF}"/>
                  </a:ext>
                </a:extLst>
              </p14:cNvPr>
              <p14:cNvContentPartPr/>
              <p14:nvPr/>
            </p14:nvContentPartPr>
            <p14:xfrm>
              <a:off x="113040" y="239760"/>
              <a:ext cx="8903880" cy="5590440"/>
            </p14:xfrm>
          </p:contentPart>
        </mc:Choice>
        <mc:Fallback>
          <p:pic>
            <p:nvPicPr>
              <p:cNvPr id="4" name="Ink 3">
                <a:extLst>
                  <a:ext uri="{FF2B5EF4-FFF2-40B4-BE49-F238E27FC236}">
                    <a16:creationId xmlns:a16="http://schemas.microsoft.com/office/drawing/2014/main" id="{6A3CFFC8-C093-82C5-3E76-10EC6BF157CF}"/>
                  </a:ext>
                </a:extLst>
              </p:cNvPr>
              <p:cNvPicPr/>
              <p:nvPr/>
            </p:nvPicPr>
            <p:blipFill>
              <a:blip r:embed="rId5"/>
              <a:stretch>
                <a:fillRect/>
              </a:stretch>
            </p:blipFill>
            <p:spPr>
              <a:xfrm>
                <a:off x="96840" y="223560"/>
                <a:ext cx="8936280" cy="5622840"/>
              </a:xfrm>
              <a:prstGeom prst="rect">
                <a:avLst/>
              </a:prstGeom>
            </p:spPr>
          </p:pic>
        </mc:Fallback>
      </mc:AlternateContent>
    </p:spTree>
    <p:extLst>
      <p:ext uri="{BB962C8B-B14F-4D97-AF65-F5344CB8AC3E}">
        <p14:creationId xmlns:p14="http://schemas.microsoft.com/office/powerpoint/2010/main" val="3333656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17326674-5B9B-7A43-9D57-6E15DAFCB4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Case Study Method (Data Collection)</a:t>
            </a:r>
          </a:p>
        </p:txBody>
      </p:sp>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33E15380-01D1-3F49-A44F-FD16E7AC6ACE}"/>
              </a:ext>
            </a:extLst>
          </p:cNvPr>
          <p:cNvSpPr/>
          <p:nvPr/>
        </p:nvSpPr>
        <p:spPr>
          <a:xfrm>
            <a:off x="160022" y="1778422"/>
            <a:ext cx="7130456" cy="2308324"/>
          </a:xfrm>
          <a:prstGeom prst="rect">
            <a:avLst/>
          </a:prstGeom>
        </p:spPr>
        <p:txBody>
          <a:bodyPr wrap="square">
            <a:spAutoFit/>
          </a:bodyPr>
          <a:lstStyle/>
          <a:p>
            <a:endParaRPr lang="en-IN" sz="2400" dirty="0"/>
          </a:p>
          <a:p>
            <a:pPr marL="342900" indent="-342900">
              <a:buFont typeface="Wingdings" pitchFamily="2" charset="2"/>
              <a:buChar char="ü"/>
            </a:pPr>
            <a:r>
              <a:rPr lang="en-IN" sz="2400" dirty="0"/>
              <a:t>The case study deals with the </a:t>
            </a:r>
            <a:r>
              <a:rPr lang="en-IN" sz="2400" dirty="0">
                <a:solidFill>
                  <a:srgbClr val="FF0000"/>
                </a:solidFill>
              </a:rPr>
              <a:t>processes</a:t>
            </a:r>
            <a:r>
              <a:rPr lang="en-IN" sz="2400" dirty="0"/>
              <a:t> that take place </a:t>
            </a:r>
            <a:r>
              <a:rPr lang="en-IN" sz="2400" dirty="0">
                <a:solidFill>
                  <a:srgbClr val="FF0000"/>
                </a:solidFill>
              </a:rPr>
              <a:t>and their interrelationship</a:t>
            </a:r>
            <a:r>
              <a:rPr lang="en-IN" sz="2400" dirty="0"/>
              <a:t>. </a:t>
            </a:r>
          </a:p>
          <a:p>
            <a:endParaRPr lang="en-IN" sz="2400" dirty="0"/>
          </a:p>
          <a:p>
            <a:pPr marL="342900" indent="-342900">
              <a:buFont typeface="Wingdings" pitchFamily="2" charset="2"/>
              <a:buChar char="ü"/>
            </a:pPr>
            <a:r>
              <a:rPr lang="en-IN" sz="2400" dirty="0"/>
              <a:t>Case study is essentially an intensive investigation of the particular unit under consideration. </a:t>
            </a:r>
          </a:p>
        </p:txBody>
      </p:sp>
      <p:pic>
        <p:nvPicPr>
          <p:cNvPr id="13" name="Picture 12">
            <a:extLst>
              <a:ext uri="{FF2B5EF4-FFF2-40B4-BE49-F238E27FC236}">
                <a16:creationId xmlns:a16="http://schemas.microsoft.com/office/drawing/2014/main" id="{44C2B936-57A1-D84F-B968-FEAEF93C4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772" y="2191165"/>
            <a:ext cx="3885243" cy="2160863"/>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FE435421-4382-F410-3A98-52CC3DC808ED}"/>
                  </a:ext>
                </a:extLst>
              </p14:cNvPr>
              <p14:cNvContentPartPr/>
              <p14:nvPr/>
            </p14:nvContentPartPr>
            <p14:xfrm>
              <a:off x="1200600" y="946440"/>
              <a:ext cx="7068600" cy="4376520"/>
            </p14:xfrm>
          </p:contentPart>
        </mc:Choice>
        <mc:Fallback>
          <p:pic>
            <p:nvPicPr>
              <p:cNvPr id="4" name="Ink 3">
                <a:extLst>
                  <a:ext uri="{FF2B5EF4-FFF2-40B4-BE49-F238E27FC236}">
                    <a16:creationId xmlns:a16="http://schemas.microsoft.com/office/drawing/2014/main" id="{FE435421-4382-F410-3A98-52CC3DC808ED}"/>
                  </a:ext>
                </a:extLst>
              </p:cNvPr>
              <p:cNvPicPr/>
              <p:nvPr/>
            </p:nvPicPr>
            <p:blipFill>
              <a:blip r:embed="rId5"/>
              <a:stretch>
                <a:fillRect/>
              </a:stretch>
            </p:blipFill>
            <p:spPr>
              <a:xfrm>
                <a:off x="1184400" y="930240"/>
                <a:ext cx="7101000" cy="4408920"/>
              </a:xfrm>
              <a:prstGeom prst="rect">
                <a:avLst/>
              </a:prstGeom>
            </p:spPr>
          </p:pic>
        </mc:Fallback>
      </mc:AlternateContent>
    </p:spTree>
    <p:extLst>
      <p:ext uri="{BB962C8B-B14F-4D97-AF65-F5344CB8AC3E}">
        <p14:creationId xmlns:p14="http://schemas.microsoft.com/office/powerpoint/2010/main" val="3470494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17326674-5B9B-7A43-9D57-6E15DAFCB4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Case Study Method</a:t>
            </a:r>
          </a:p>
        </p:txBody>
      </p:sp>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pic>
        <p:nvPicPr>
          <p:cNvPr id="2" name="Online Media 1" descr="Case Study">
            <a:hlinkClick r:id="" action="ppaction://media"/>
            <a:extLst>
              <a:ext uri="{FF2B5EF4-FFF2-40B4-BE49-F238E27FC236}">
                <a16:creationId xmlns:a16="http://schemas.microsoft.com/office/drawing/2014/main" id="{86D02BBD-842F-E842-B45C-1D954238B579}"/>
              </a:ext>
            </a:extLst>
          </p:cNvPr>
          <p:cNvPicPr>
            <a:picLocks noRot="1" noChangeAspect="1"/>
          </p:cNvPicPr>
          <p:nvPr>
            <a:videoFile r:link="rId1"/>
          </p:nvPr>
        </p:nvPicPr>
        <p:blipFill>
          <a:blip r:embed="rId4"/>
          <a:stretch>
            <a:fillRect/>
          </a:stretch>
        </p:blipFill>
        <p:spPr>
          <a:xfrm>
            <a:off x="1143000" y="1381823"/>
            <a:ext cx="9003224" cy="5086822"/>
          </a:xfrm>
          <a:prstGeom prst="rect">
            <a:avLst/>
          </a:prstGeom>
        </p:spPr>
      </p:pic>
    </p:spTree>
    <p:extLst>
      <p:ext uri="{BB962C8B-B14F-4D97-AF65-F5344CB8AC3E}">
        <p14:creationId xmlns:p14="http://schemas.microsoft.com/office/powerpoint/2010/main" val="261247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stomShape 2"/>
          <p:cNvSpPr/>
          <p:nvPr/>
        </p:nvSpPr>
        <p:spPr>
          <a:xfrm>
            <a:off x="459000" y="1153440"/>
            <a:ext cx="8894880" cy="3877985"/>
          </a:xfrm>
          <a:prstGeom prst="rect">
            <a:avLst/>
          </a:prstGeom>
          <a:noFill/>
          <a:ln w="0">
            <a:noFill/>
          </a:ln>
        </p:spPr>
        <p:style>
          <a:lnRef idx="0">
            <a:scrgbClr r="0" g="0" b="0"/>
          </a:lnRef>
          <a:fillRef idx="0">
            <a:scrgbClr r="0" g="0" b="0"/>
          </a:fillRef>
          <a:effectRef idx="0">
            <a:scrgbClr r="0" g="0" b="0"/>
          </a:effectRef>
          <a:fontRef idx="minor"/>
        </p:style>
        <p:txBody>
          <a:bodyPr tIns="91440" bIns="91440">
            <a:spAutoFit/>
          </a:bodyPr>
          <a:lstStyle/>
          <a:p>
            <a:pPr>
              <a:lnSpc>
                <a:spcPct val="100000"/>
              </a:lnSpc>
              <a:tabLst>
                <a:tab pos="0" algn="l"/>
              </a:tabLst>
            </a:pPr>
            <a:r>
              <a:rPr lang="en-IN" sz="2400" b="1" strike="noStrike" spc="-1" dirty="0">
                <a:solidFill>
                  <a:srgbClr val="000000"/>
                </a:solidFill>
                <a:ea typeface="Arial"/>
              </a:rPr>
              <a:t>Primary data Collection :</a:t>
            </a:r>
            <a:endParaRPr lang="en-IN" sz="2400" b="0" strike="noStrike" spc="-1" dirty="0"/>
          </a:p>
          <a:p>
            <a:pPr marL="457200">
              <a:lnSpc>
                <a:spcPct val="100000"/>
              </a:lnSpc>
              <a:tabLst>
                <a:tab pos="0" algn="l"/>
              </a:tabLst>
            </a:pPr>
            <a:endParaRPr lang="en-IN" sz="2400" b="0" strike="noStrike" spc="-1" dirty="0"/>
          </a:p>
          <a:p>
            <a:pPr marL="457200" indent="-393480">
              <a:lnSpc>
                <a:spcPct val="100000"/>
              </a:lnSpc>
              <a:buClr>
                <a:srgbClr val="000000"/>
              </a:buClr>
              <a:buFont typeface="Arial"/>
              <a:buChar char="●"/>
              <a:tabLst>
                <a:tab pos="0" algn="l"/>
              </a:tabLst>
            </a:pPr>
            <a:r>
              <a:rPr lang="en-IN" sz="2400" b="0" strike="noStrike" spc="-1" dirty="0">
                <a:solidFill>
                  <a:srgbClr val="000000"/>
                </a:solidFill>
                <a:ea typeface="Arial"/>
              </a:rPr>
              <a:t>Fresh</a:t>
            </a:r>
            <a:endParaRPr lang="en-IN" sz="2400" b="0" strike="noStrike" spc="-1" dirty="0"/>
          </a:p>
          <a:p>
            <a:pPr marL="457200" indent="-393480">
              <a:lnSpc>
                <a:spcPct val="100000"/>
              </a:lnSpc>
              <a:buClr>
                <a:srgbClr val="000000"/>
              </a:buClr>
              <a:buFont typeface="Arial"/>
              <a:buChar char="●"/>
              <a:tabLst>
                <a:tab pos="0" algn="l"/>
              </a:tabLst>
            </a:pPr>
            <a:r>
              <a:rPr lang="en-IN" sz="2400" b="0" strike="noStrike" spc="-1" dirty="0">
                <a:solidFill>
                  <a:srgbClr val="000000"/>
                </a:solidFill>
                <a:ea typeface="Arial"/>
              </a:rPr>
              <a:t>First Time</a:t>
            </a:r>
            <a:endParaRPr lang="en-IN" sz="2400" b="0" strike="noStrike" spc="-1" dirty="0"/>
          </a:p>
          <a:p>
            <a:pPr marL="457200" indent="-393480">
              <a:lnSpc>
                <a:spcPct val="100000"/>
              </a:lnSpc>
              <a:buClr>
                <a:srgbClr val="000000"/>
              </a:buClr>
              <a:buFont typeface="Arial"/>
              <a:buChar char="●"/>
              <a:tabLst>
                <a:tab pos="0" algn="l"/>
              </a:tabLst>
            </a:pPr>
            <a:r>
              <a:rPr lang="en-IN" sz="2400" b="0" strike="noStrike" spc="-1" dirty="0">
                <a:solidFill>
                  <a:srgbClr val="000000"/>
                </a:solidFill>
                <a:ea typeface="Arial"/>
              </a:rPr>
              <a:t>Original in Character</a:t>
            </a:r>
            <a:endParaRPr lang="en-IN" sz="2400" b="0" strike="noStrike" spc="-1" dirty="0"/>
          </a:p>
          <a:p>
            <a:pPr marL="457200">
              <a:lnSpc>
                <a:spcPct val="100000"/>
              </a:lnSpc>
              <a:tabLst>
                <a:tab pos="0" algn="l"/>
              </a:tabLst>
            </a:pPr>
            <a:endParaRPr lang="en-IN" sz="2400" b="0" strike="noStrike" spc="-1" dirty="0"/>
          </a:p>
          <a:p>
            <a:pPr marL="457200">
              <a:lnSpc>
                <a:spcPct val="100000"/>
              </a:lnSpc>
              <a:tabLst>
                <a:tab pos="0" algn="l"/>
              </a:tabLst>
            </a:pPr>
            <a:r>
              <a:rPr lang="en-IN" sz="2400" b="1" strike="noStrike" spc="-1" dirty="0">
                <a:solidFill>
                  <a:srgbClr val="000000"/>
                </a:solidFill>
                <a:ea typeface="Arial"/>
              </a:rPr>
              <a:t>Secondary data Collection :</a:t>
            </a:r>
            <a:endParaRPr lang="en-IN" sz="2400" b="0" strike="noStrike" spc="-1" dirty="0"/>
          </a:p>
          <a:p>
            <a:pPr marL="457200" indent="-393480">
              <a:lnSpc>
                <a:spcPct val="100000"/>
              </a:lnSpc>
              <a:buClr>
                <a:srgbClr val="000000"/>
              </a:buClr>
              <a:buFont typeface="Arial"/>
              <a:buChar char="●"/>
              <a:tabLst>
                <a:tab pos="0" algn="l"/>
              </a:tabLst>
            </a:pPr>
            <a:r>
              <a:rPr lang="en-IN" sz="2400" b="0" strike="noStrike" spc="-1" dirty="0">
                <a:solidFill>
                  <a:srgbClr val="000000"/>
                </a:solidFill>
                <a:ea typeface="Arial"/>
              </a:rPr>
              <a:t>Already collected by some one</a:t>
            </a:r>
            <a:endParaRPr lang="en-IN" sz="2400" b="0" strike="noStrike" spc="-1" dirty="0"/>
          </a:p>
          <a:p>
            <a:pPr marL="457200" indent="-393480">
              <a:lnSpc>
                <a:spcPct val="100000"/>
              </a:lnSpc>
              <a:buClr>
                <a:srgbClr val="000000"/>
              </a:buClr>
              <a:buFont typeface="Arial"/>
              <a:buChar char="●"/>
              <a:tabLst>
                <a:tab pos="0" algn="l"/>
              </a:tabLst>
            </a:pPr>
            <a:r>
              <a:rPr lang="en-IN" sz="2400" b="0" strike="noStrike" spc="-1" dirty="0">
                <a:solidFill>
                  <a:srgbClr val="000000"/>
                </a:solidFill>
                <a:ea typeface="Arial"/>
              </a:rPr>
              <a:t>Already passed through statistical process</a:t>
            </a:r>
            <a:endParaRPr lang="en-IN" sz="2400" b="0" strike="noStrike" spc="-1" dirty="0"/>
          </a:p>
          <a:p>
            <a:pPr marL="457200">
              <a:lnSpc>
                <a:spcPct val="100000"/>
              </a:lnSpc>
              <a:tabLst>
                <a:tab pos="0" algn="l"/>
              </a:tabLst>
            </a:pPr>
            <a:endParaRPr lang="en-IN" sz="2400" b="0" strike="noStrike" spc="-1" dirty="0"/>
          </a:p>
        </p:txBody>
      </p:sp>
      <p:pic>
        <p:nvPicPr>
          <p:cNvPr id="179" name="Google Shape;76;gbc09842afb_1_0"/>
          <p:cNvPicPr/>
          <p:nvPr/>
        </p:nvPicPr>
        <p:blipFill>
          <a:blip r:embed="rId2"/>
          <a:stretch/>
        </p:blipFill>
        <p:spPr>
          <a:xfrm>
            <a:off x="6394320" y="990000"/>
            <a:ext cx="3818160" cy="2481840"/>
          </a:xfrm>
          <a:prstGeom prst="rect">
            <a:avLst/>
          </a:prstGeom>
          <a:ln w="0">
            <a:noFill/>
          </a:ln>
        </p:spPr>
      </p:pic>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17326674-5B9B-7A43-9D57-6E15DAFCB4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Data Collection</a:t>
            </a:r>
          </a:p>
        </p:txBody>
      </p:sp>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6BFD982E-A311-3181-D32D-0515180FF28C}"/>
                  </a:ext>
                </a:extLst>
              </p14:cNvPr>
              <p14:cNvContentPartPr/>
              <p14:nvPr/>
            </p14:nvContentPartPr>
            <p14:xfrm>
              <a:off x="767520" y="48240"/>
              <a:ext cx="10590120" cy="4998960"/>
            </p14:xfrm>
          </p:contentPart>
        </mc:Choice>
        <mc:Fallback>
          <p:pic>
            <p:nvPicPr>
              <p:cNvPr id="3" name="Ink 2">
                <a:extLst>
                  <a:ext uri="{FF2B5EF4-FFF2-40B4-BE49-F238E27FC236}">
                    <a16:creationId xmlns:a16="http://schemas.microsoft.com/office/drawing/2014/main" id="{6BFD982E-A311-3181-D32D-0515180FF28C}"/>
                  </a:ext>
                </a:extLst>
              </p:cNvPr>
              <p:cNvPicPr/>
              <p:nvPr/>
            </p:nvPicPr>
            <p:blipFill>
              <a:blip r:embed="rId5"/>
              <a:stretch>
                <a:fillRect/>
              </a:stretch>
            </p:blipFill>
            <p:spPr>
              <a:xfrm>
                <a:off x="751320" y="32040"/>
                <a:ext cx="10622520" cy="503136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17326674-5B9B-7A43-9D57-6E15DAFCB4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Case Study Method: Characteristics</a:t>
            </a:r>
          </a:p>
        </p:txBody>
      </p:sp>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59DD6B95-C53D-004E-AC51-DFA93C7004D2}"/>
              </a:ext>
            </a:extLst>
          </p:cNvPr>
          <p:cNvSpPr/>
          <p:nvPr/>
        </p:nvSpPr>
        <p:spPr>
          <a:xfrm>
            <a:off x="460316" y="1095164"/>
            <a:ext cx="9718400" cy="6370975"/>
          </a:xfrm>
          <a:prstGeom prst="rect">
            <a:avLst/>
          </a:prstGeom>
        </p:spPr>
        <p:txBody>
          <a:bodyPr wrap="square">
            <a:spAutoFit/>
          </a:bodyPr>
          <a:lstStyle/>
          <a:p>
            <a:pPr algn="just"/>
            <a:r>
              <a:rPr lang="en-IN" sz="2400" b="1" dirty="0">
                <a:solidFill>
                  <a:srgbClr val="00FFFF"/>
                </a:solidFill>
                <a:latin typeface="Times" pitchFamily="2" charset="0"/>
              </a:rPr>
              <a:t> </a:t>
            </a:r>
            <a:endParaRPr lang="en-IN" sz="2400" dirty="0"/>
          </a:p>
          <a:p>
            <a:pPr algn="just">
              <a:buFont typeface="+mj-lt"/>
              <a:buAutoNum type="arabicPeriod"/>
            </a:pPr>
            <a:r>
              <a:rPr lang="en-IN" sz="2400" dirty="0"/>
              <a:t> The researcher can take </a:t>
            </a:r>
            <a:r>
              <a:rPr lang="en-IN" sz="2400" dirty="0">
                <a:solidFill>
                  <a:srgbClr val="C00000"/>
                </a:solidFill>
              </a:rPr>
              <a:t>one single social unit or more of such units </a:t>
            </a:r>
            <a:r>
              <a:rPr lang="en-IN" sz="2400" dirty="0"/>
              <a:t>for his study purpose; he may even take a situation to study the same comprehensively. </a:t>
            </a:r>
          </a:p>
          <a:p>
            <a:pPr algn="just">
              <a:buFont typeface="+mj-lt"/>
              <a:buAutoNum type="arabicPeriod"/>
            </a:pPr>
            <a:endParaRPr lang="en-IN" sz="2400" dirty="0"/>
          </a:p>
          <a:p>
            <a:pPr algn="just">
              <a:buFont typeface="+mj-lt"/>
              <a:buAutoNum type="arabicPeriod"/>
            </a:pPr>
            <a:r>
              <a:rPr lang="en-IN" sz="2400" dirty="0"/>
              <a:t> Here the </a:t>
            </a:r>
            <a:r>
              <a:rPr lang="en-IN" sz="2400" dirty="0">
                <a:solidFill>
                  <a:srgbClr val="FF0000"/>
                </a:solidFill>
              </a:rPr>
              <a:t>selected unit is studied intensively </a:t>
            </a:r>
            <a:r>
              <a:rPr lang="en-IN" sz="2400" dirty="0"/>
              <a:t>i.e., it is studied in minute details. Generally, the </a:t>
            </a:r>
            <a:r>
              <a:rPr lang="en-IN" sz="2400" dirty="0">
                <a:solidFill>
                  <a:srgbClr val="FF0000"/>
                </a:solidFill>
              </a:rPr>
              <a:t>study extends over a long period of time </a:t>
            </a:r>
            <a:r>
              <a:rPr lang="en-IN" sz="2400" dirty="0"/>
              <a:t>to ascertain the natural history of the unit so as to obtain enough information for drawing correct inferences. </a:t>
            </a:r>
          </a:p>
          <a:p>
            <a:pPr algn="just">
              <a:buFont typeface="+mj-lt"/>
              <a:buAutoNum type="arabicPeriod"/>
            </a:pPr>
            <a:endParaRPr lang="en-IN" sz="2400" dirty="0"/>
          </a:p>
          <a:p>
            <a:pPr algn="just">
              <a:buFont typeface="+mj-lt"/>
              <a:buAutoNum type="arabicPeriod"/>
            </a:pPr>
            <a:r>
              <a:rPr lang="en-IN" sz="2400" dirty="0"/>
              <a:t> We make </a:t>
            </a:r>
            <a:r>
              <a:rPr lang="en-IN" sz="2400" dirty="0">
                <a:solidFill>
                  <a:srgbClr val="00B050"/>
                </a:solidFill>
              </a:rPr>
              <a:t>complete study of the social unit covering all facets</a:t>
            </a:r>
            <a:r>
              <a:rPr lang="en-IN" sz="2400" dirty="0"/>
              <a:t>. Through this method we try to understand the </a:t>
            </a:r>
            <a:r>
              <a:rPr lang="en-IN" sz="2400" b="1" dirty="0"/>
              <a:t>complex factors </a:t>
            </a:r>
            <a:r>
              <a:rPr lang="en-IN" sz="2400" dirty="0"/>
              <a:t>that are operative within a social unit as an integrated totality.</a:t>
            </a:r>
          </a:p>
          <a:p>
            <a:pPr algn="just">
              <a:buFont typeface="+mj-lt"/>
              <a:buAutoNum type="arabicPeriod"/>
            </a:pPr>
            <a:endParaRPr lang="en-IN" sz="2400" dirty="0"/>
          </a:p>
          <a:p>
            <a:pPr algn="just">
              <a:buFont typeface="+mj-lt"/>
              <a:buAutoNum type="arabicPeriod"/>
            </a:pPr>
            <a:r>
              <a:rPr lang="en-IN" sz="2400" dirty="0"/>
              <a:t> </a:t>
            </a:r>
            <a:br>
              <a:rPr lang="en-IN" sz="2400" dirty="0"/>
            </a:br>
            <a:endParaRPr lang="en-IN" sz="2400" dirty="0"/>
          </a:p>
          <a:p>
            <a:pPr algn="just">
              <a:buFont typeface="+mj-lt"/>
              <a:buAutoNum type="arabicPeriod"/>
            </a:pPr>
            <a:endParaRPr lang="en-IN" sz="2400" dirty="0">
              <a:latin typeface="Times" pitchFamily="2" charset="0"/>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6BC96839-5187-9D75-18C9-4BF451D94306}"/>
                  </a:ext>
                </a:extLst>
              </p14:cNvPr>
              <p14:cNvContentPartPr/>
              <p14:nvPr/>
            </p14:nvContentPartPr>
            <p14:xfrm>
              <a:off x="451440" y="74520"/>
              <a:ext cx="10837800" cy="5997600"/>
            </p14:xfrm>
          </p:contentPart>
        </mc:Choice>
        <mc:Fallback>
          <p:pic>
            <p:nvPicPr>
              <p:cNvPr id="4" name="Ink 3">
                <a:extLst>
                  <a:ext uri="{FF2B5EF4-FFF2-40B4-BE49-F238E27FC236}">
                    <a16:creationId xmlns:a16="http://schemas.microsoft.com/office/drawing/2014/main" id="{6BC96839-5187-9D75-18C9-4BF451D94306}"/>
                  </a:ext>
                </a:extLst>
              </p:cNvPr>
              <p:cNvPicPr/>
              <p:nvPr/>
            </p:nvPicPr>
            <p:blipFill>
              <a:blip r:embed="rId4"/>
              <a:stretch>
                <a:fillRect/>
              </a:stretch>
            </p:blipFill>
            <p:spPr>
              <a:xfrm>
                <a:off x="435240" y="58320"/>
                <a:ext cx="10870200" cy="6030000"/>
              </a:xfrm>
              <a:prstGeom prst="rect">
                <a:avLst/>
              </a:prstGeom>
            </p:spPr>
          </p:pic>
        </mc:Fallback>
      </mc:AlternateContent>
    </p:spTree>
    <p:extLst>
      <p:ext uri="{BB962C8B-B14F-4D97-AF65-F5344CB8AC3E}">
        <p14:creationId xmlns:p14="http://schemas.microsoft.com/office/powerpoint/2010/main" val="154928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linds(horizontal)">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blinds(horizontal)">
                                      <p:cBhvr>
                                        <p:cTn id="1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9" name="Rectangle 8">
            <a:extLst>
              <a:ext uri="{FF2B5EF4-FFF2-40B4-BE49-F238E27FC236}">
                <a16:creationId xmlns:a16="http://schemas.microsoft.com/office/drawing/2014/main" id="{9414A410-2D8E-BB43-9F96-3FCC6CEE2CD3}"/>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Case Study Method: Characteristics</a:t>
            </a:r>
          </a:p>
        </p:txBody>
      </p:sp>
      <p:sp>
        <p:nvSpPr>
          <p:cNvPr id="2" name="Rectangle 1">
            <a:extLst>
              <a:ext uri="{FF2B5EF4-FFF2-40B4-BE49-F238E27FC236}">
                <a16:creationId xmlns:a16="http://schemas.microsoft.com/office/drawing/2014/main" id="{FDAF3A9A-A7A7-6848-80A7-44607335F6F7}"/>
              </a:ext>
            </a:extLst>
          </p:cNvPr>
          <p:cNvSpPr/>
          <p:nvPr/>
        </p:nvSpPr>
        <p:spPr>
          <a:xfrm>
            <a:off x="569161" y="1065856"/>
            <a:ext cx="9297394" cy="6370975"/>
          </a:xfrm>
          <a:prstGeom prst="rect">
            <a:avLst/>
          </a:prstGeom>
        </p:spPr>
        <p:txBody>
          <a:bodyPr wrap="square">
            <a:spAutoFit/>
          </a:bodyPr>
          <a:lstStyle/>
          <a:p>
            <a:pPr algn="just"/>
            <a:r>
              <a:rPr lang="en-IN" sz="2400" dirty="0"/>
              <a:t>4. Under this method the approach happens to be </a:t>
            </a:r>
            <a:r>
              <a:rPr lang="en-IN" sz="2400" dirty="0">
                <a:solidFill>
                  <a:srgbClr val="FD31FE"/>
                </a:solidFill>
              </a:rPr>
              <a:t>qualitative and not quantitative.</a:t>
            </a:r>
            <a:r>
              <a:rPr lang="en-IN" sz="2400" dirty="0"/>
              <a:t> Mere quantitative information is not collected. Every possible effort is made to collect information concerning all aspects of life. </a:t>
            </a:r>
          </a:p>
          <a:p>
            <a:pPr algn="just">
              <a:buFont typeface="+mj-lt"/>
              <a:buAutoNum type="arabicPeriod"/>
            </a:pPr>
            <a:endParaRPr lang="en-IN" sz="2400" dirty="0"/>
          </a:p>
          <a:p>
            <a:pPr algn="just"/>
            <a:r>
              <a:rPr lang="en-IN" sz="2400" dirty="0"/>
              <a:t>5. In respect of the case study method an effort is made to know the </a:t>
            </a:r>
            <a:r>
              <a:rPr lang="en-IN" sz="2400" dirty="0">
                <a:solidFill>
                  <a:srgbClr val="FF7E79"/>
                </a:solidFill>
              </a:rPr>
              <a:t>mutual inter-relationship of causal factors</a:t>
            </a:r>
            <a:r>
              <a:rPr lang="en-IN" sz="2400" dirty="0"/>
              <a:t>. </a:t>
            </a:r>
          </a:p>
          <a:p>
            <a:pPr algn="just"/>
            <a:endParaRPr lang="en-IN" sz="2400" dirty="0"/>
          </a:p>
          <a:p>
            <a:pPr algn="just"/>
            <a:r>
              <a:rPr lang="en-IN" sz="2400" dirty="0"/>
              <a:t>6. Under case study method the </a:t>
            </a:r>
            <a:r>
              <a:rPr lang="en-IN" sz="2400" dirty="0">
                <a:solidFill>
                  <a:srgbClr val="0070C0"/>
                </a:solidFill>
              </a:rPr>
              <a:t>behaviour pattern of the concerning unit is studied directl</a:t>
            </a:r>
            <a:r>
              <a:rPr lang="en-IN" sz="2400" dirty="0"/>
              <a:t>y and not by an indirect and abstract approach.</a:t>
            </a:r>
          </a:p>
          <a:p>
            <a:pPr algn="just"/>
            <a:endParaRPr lang="en-IN" sz="2400" dirty="0"/>
          </a:p>
          <a:p>
            <a:pPr algn="just"/>
            <a:r>
              <a:rPr lang="en-IN" sz="2400" dirty="0"/>
              <a:t>7. Case study method results in </a:t>
            </a:r>
            <a:r>
              <a:rPr lang="en-IN" sz="2400" dirty="0">
                <a:solidFill>
                  <a:srgbClr val="7030A0"/>
                </a:solidFill>
              </a:rPr>
              <a:t>fruitful hypotheses along with the data which may be helpful in testing them</a:t>
            </a:r>
            <a:r>
              <a:rPr lang="en-IN" sz="2400" dirty="0"/>
              <a:t>, and thus it enables the generalised knowledge to get richer and richer. In its absence, generalised social science may get handicapped. </a:t>
            </a:r>
          </a:p>
          <a:p>
            <a:pPr algn="just"/>
            <a:br>
              <a:rPr lang="en-IN" sz="2400" dirty="0"/>
            </a:br>
            <a:endParaRPr lang="en-IN" sz="2400"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DD16B40-DFBA-F797-460D-A396A497CA45}"/>
                  </a:ext>
                </a:extLst>
              </p14:cNvPr>
              <p14:cNvContentPartPr/>
              <p14:nvPr/>
            </p14:nvContentPartPr>
            <p14:xfrm>
              <a:off x="363960" y="-360"/>
              <a:ext cx="10546560" cy="6343200"/>
            </p14:xfrm>
          </p:contentPart>
        </mc:Choice>
        <mc:Fallback>
          <p:pic>
            <p:nvPicPr>
              <p:cNvPr id="4" name="Ink 3">
                <a:extLst>
                  <a:ext uri="{FF2B5EF4-FFF2-40B4-BE49-F238E27FC236}">
                    <a16:creationId xmlns:a16="http://schemas.microsoft.com/office/drawing/2014/main" id="{FDD16B40-DFBA-F797-460D-A396A497CA45}"/>
                  </a:ext>
                </a:extLst>
              </p:cNvPr>
              <p:cNvPicPr/>
              <p:nvPr/>
            </p:nvPicPr>
            <p:blipFill>
              <a:blip r:embed="rId4"/>
              <a:stretch>
                <a:fillRect/>
              </a:stretch>
            </p:blipFill>
            <p:spPr>
              <a:xfrm>
                <a:off x="347760" y="-16560"/>
                <a:ext cx="10578960" cy="6375240"/>
              </a:xfrm>
              <a:prstGeom prst="rect">
                <a:avLst/>
              </a:prstGeom>
            </p:spPr>
          </p:pic>
        </mc:Fallback>
      </mc:AlternateContent>
    </p:spTree>
    <p:extLst>
      <p:ext uri="{BB962C8B-B14F-4D97-AF65-F5344CB8AC3E}">
        <p14:creationId xmlns:p14="http://schemas.microsoft.com/office/powerpoint/2010/main" val="230027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blinds(horizontal)">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9" name="Rectangle 8">
            <a:extLst>
              <a:ext uri="{FF2B5EF4-FFF2-40B4-BE49-F238E27FC236}">
                <a16:creationId xmlns:a16="http://schemas.microsoft.com/office/drawing/2014/main" id="{CF9A601B-7B17-7746-B49B-A71995DB9BA1}"/>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Case Study Method: Assumptions</a:t>
            </a:r>
          </a:p>
        </p:txBody>
      </p:sp>
      <p:sp>
        <p:nvSpPr>
          <p:cNvPr id="2" name="Rectangle 1">
            <a:extLst>
              <a:ext uri="{FF2B5EF4-FFF2-40B4-BE49-F238E27FC236}">
                <a16:creationId xmlns:a16="http://schemas.microsoft.com/office/drawing/2014/main" id="{6693C81F-C062-AF4C-94AE-1E3D452825F7}"/>
              </a:ext>
            </a:extLst>
          </p:cNvPr>
          <p:cNvSpPr/>
          <p:nvPr/>
        </p:nvSpPr>
        <p:spPr>
          <a:xfrm>
            <a:off x="680581" y="1381823"/>
            <a:ext cx="8951934" cy="2677656"/>
          </a:xfrm>
          <a:prstGeom prst="rect">
            <a:avLst/>
          </a:prstGeom>
        </p:spPr>
        <p:txBody>
          <a:bodyPr wrap="square">
            <a:spAutoFit/>
          </a:bodyPr>
          <a:lstStyle/>
          <a:p>
            <a:pPr marL="400050" indent="-400050" algn="just">
              <a:buAutoNum type="romanLcParenBoth"/>
            </a:pPr>
            <a:r>
              <a:rPr lang="en-IN" sz="2400" dirty="0"/>
              <a:t> The </a:t>
            </a:r>
            <a:r>
              <a:rPr lang="en-IN" sz="2400" dirty="0">
                <a:solidFill>
                  <a:srgbClr val="C00000"/>
                </a:solidFill>
              </a:rPr>
              <a:t>assumption of uniformity </a:t>
            </a:r>
            <a:r>
              <a:rPr lang="en-IN" sz="2400" dirty="0"/>
              <a:t>in the basic human nature in spite of the fact that human behaviour may vary according to situations. </a:t>
            </a:r>
          </a:p>
          <a:p>
            <a:pPr marL="400050" indent="-400050" algn="just">
              <a:buAutoNum type="romanLcParenBoth"/>
            </a:pPr>
            <a:endParaRPr lang="en-IN" sz="2400" dirty="0"/>
          </a:p>
          <a:p>
            <a:pPr algn="just"/>
            <a:r>
              <a:rPr lang="en-IN" sz="2400" dirty="0"/>
              <a:t>(ii) The assumption of </a:t>
            </a:r>
            <a:r>
              <a:rPr lang="en-IN" sz="2400" dirty="0">
                <a:solidFill>
                  <a:srgbClr val="C00000"/>
                </a:solidFill>
              </a:rPr>
              <a:t>studying the natural history </a:t>
            </a:r>
            <a:r>
              <a:rPr lang="en-IN" sz="2400" dirty="0"/>
              <a:t>of the unit concerned. </a:t>
            </a:r>
          </a:p>
          <a:p>
            <a:pPr algn="just"/>
            <a:endParaRPr lang="en-IN" sz="2400" dirty="0"/>
          </a:p>
          <a:p>
            <a:pPr algn="just"/>
            <a:r>
              <a:rPr lang="en-IN" sz="2400" dirty="0"/>
              <a:t>(iii)   The assumption of </a:t>
            </a:r>
            <a:r>
              <a:rPr lang="en-IN" sz="2400" dirty="0">
                <a:solidFill>
                  <a:srgbClr val="00B050"/>
                </a:solidFill>
              </a:rPr>
              <a:t>comprehensive study of the unit </a:t>
            </a:r>
            <a:r>
              <a:rPr lang="en-IN" sz="2400" dirty="0"/>
              <a:t>concerned. </a:t>
            </a:r>
            <a:endParaRPr lang="en-IN" sz="2400" dirty="0">
              <a:effectLst/>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BF0023B-6D83-A801-2B2C-8F16170F05CA}"/>
                  </a:ext>
                </a:extLst>
              </p14:cNvPr>
              <p14:cNvContentPartPr/>
              <p14:nvPr/>
            </p14:nvContentPartPr>
            <p14:xfrm>
              <a:off x="1578240" y="1018800"/>
              <a:ext cx="6986880" cy="3048480"/>
            </p14:xfrm>
          </p:contentPart>
        </mc:Choice>
        <mc:Fallback>
          <p:pic>
            <p:nvPicPr>
              <p:cNvPr id="4" name="Ink 3">
                <a:extLst>
                  <a:ext uri="{FF2B5EF4-FFF2-40B4-BE49-F238E27FC236}">
                    <a16:creationId xmlns:a16="http://schemas.microsoft.com/office/drawing/2014/main" id="{4BF0023B-6D83-A801-2B2C-8F16170F05CA}"/>
                  </a:ext>
                </a:extLst>
              </p:cNvPr>
              <p:cNvPicPr/>
              <p:nvPr/>
            </p:nvPicPr>
            <p:blipFill>
              <a:blip r:embed="rId4"/>
              <a:stretch>
                <a:fillRect/>
              </a:stretch>
            </p:blipFill>
            <p:spPr>
              <a:xfrm>
                <a:off x="1562040" y="1002600"/>
                <a:ext cx="7019280" cy="3080880"/>
              </a:xfrm>
              <a:prstGeom prst="rect">
                <a:avLst/>
              </a:prstGeom>
            </p:spPr>
          </p:pic>
        </mc:Fallback>
      </mc:AlternateContent>
    </p:spTree>
    <p:extLst>
      <p:ext uri="{BB962C8B-B14F-4D97-AF65-F5344CB8AC3E}">
        <p14:creationId xmlns:p14="http://schemas.microsoft.com/office/powerpoint/2010/main" val="971581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17326674-5B9B-7A43-9D57-6E15DAFCB4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Example of Case Study</a:t>
            </a:r>
          </a:p>
        </p:txBody>
      </p:sp>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733CB37D-B79C-1F4F-BB41-5E509A06B462}"/>
              </a:ext>
            </a:extLst>
          </p:cNvPr>
          <p:cNvSpPr/>
          <p:nvPr/>
        </p:nvSpPr>
        <p:spPr>
          <a:xfrm>
            <a:off x="422965" y="1076964"/>
            <a:ext cx="9214981" cy="5632311"/>
          </a:xfrm>
          <a:prstGeom prst="rect">
            <a:avLst/>
          </a:prstGeom>
        </p:spPr>
        <p:txBody>
          <a:bodyPr wrap="square">
            <a:spAutoFit/>
          </a:bodyPr>
          <a:lstStyle/>
          <a:p>
            <a:pPr algn="just" fontAlgn="base">
              <a:buFont typeface="Arial" panose="020B0604020202020204" pitchFamily="34" charset="0"/>
              <a:buChar char="•"/>
            </a:pPr>
            <a:r>
              <a:rPr lang="en-IN" sz="2400" b="1" u="sng" dirty="0">
                <a:solidFill>
                  <a:srgbClr val="1A55AD"/>
                </a:solidFill>
                <a:hlinkClick r:id="rId3"/>
              </a:rPr>
              <a:t>Genie</a:t>
            </a:r>
            <a:r>
              <a:rPr lang="en-IN" sz="2400" dirty="0">
                <a:solidFill>
                  <a:srgbClr val="212121"/>
                </a:solidFill>
              </a:rPr>
              <a:t>: Genie was a young girl subjected to horrific abuse and isolation. The case study of Genie allowed researchers to study whether language could be taught even after critical periods for language development had been missed. Her case also served as an example of </a:t>
            </a:r>
            <a:r>
              <a:rPr lang="en-IN" sz="2400" dirty="0">
                <a:solidFill>
                  <a:srgbClr val="FF0000"/>
                </a:solidFill>
              </a:rPr>
              <a:t>how scientific research may interfere with treatment</a:t>
            </a:r>
            <a:r>
              <a:rPr lang="en-IN" sz="2400" dirty="0">
                <a:solidFill>
                  <a:srgbClr val="212121"/>
                </a:solidFill>
              </a:rPr>
              <a:t> and lead to further abuse of vulnerable individuals.</a:t>
            </a:r>
          </a:p>
          <a:p>
            <a:pPr algn="just" fontAlgn="base">
              <a:buFont typeface="Arial" panose="020B0604020202020204" pitchFamily="34" charset="0"/>
              <a:buChar char="•"/>
            </a:pPr>
            <a:endParaRPr lang="en-IN" sz="2400" b="0" i="0" dirty="0">
              <a:solidFill>
                <a:srgbClr val="212121"/>
              </a:solidFill>
              <a:effectLst/>
            </a:endParaRPr>
          </a:p>
          <a:p>
            <a:pPr algn="just"/>
            <a:r>
              <a:rPr lang="en-IN" sz="2400" b="1" u="sng" dirty="0"/>
              <a:t>Genie – Advantages</a:t>
            </a:r>
            <a:endParaRPr lang="en-IN" sz="2400" dirty="0"/>
          </a:p>
          <a:p>
            <a:pPr algn="just"/>
            <a:r>
              <a:rPr lang="en-IN" sz="2400" dirty="0"/>
              <a:t>Uniqueness of study – Being able to study a feral child is a rare occurrence.</a:t>
            </a:r>
          </a:p>
          <a:p>
            <a:pPr algn="just"/>
            <a:r>
              <a:rPr lang="en-IN" sz="2400" b="1" u="sng" dirty="0"/>
              <a:t>Genie – Disadvantages</a:t>
            </a:r>
            <a:endParaRPr lang="en-IN" sz="2400" dirty="0"/>
          </a:p>
          <a:p>
            <a:pPr algn="just"/>
            <a:r>
              <a:rPr lang="en-IN" sz="2400" dirty="0"/>
              <a:t>Ethics - The lead researcher David </a:t>
            </a:r>
            <a:r>
              <a:rPr lang="en-IN" sz="2400" dirty="0" err="1"/>
              <a:t>Rigler</a:t>
            </a:r>
            <a:r>
              <a:rPr lang="en-IN" sz="2400" dirty="0"/>
              <a:t> provided a home for Genie, and was paid for being a foster parent. This is often seen as unethical, since </a:t>
            </a:r>
            <a:r>
              <a:rPr lang="en-IN" sz="2400" b="1" dirty="0" err="1"/>
              <a:t>Rigler</a:t>
            </a:r>
            <a:r>
              <a:rPr lang="en-IN" sz="2400" b="1" dirty="0"/>
              <a:t> had a financial interest in Genie and her case.</a:t>
            </a:r>
            <a:endParaRPr lang="en-IN" sz="2400" dirty="0"/>
          </a:p>
          <a:p>
            <a:pPr algn="just" fontAlgn="base">
              <a:buFont typeface="Arial" panose="020B0604020202020204" pitchFamily="34" charset="0"/>
              <a:buChar char="•"/>
            </a:pPr>
            <a:endParaRPr lang="en-IN" sz="2400" b="0" i="0" dirty="0">
              <a:solidFill>
                <a:srgbClr val="212121"/>
              </a:solidFill>
              <a:effectLst/>
            </a:endParaRPr>
          </a:p>
        </p:txBody>
      </p:sp>
      <p:sp>
        <p:nvSpPr>
          <p:cNvPr id="3" name="Rectangle 2">
            <a:extLst>
              <a:ext uri="{FF2B5EF4-FFF2-40B4-BE49-F238E27FC236}">
                <a16:creationId xmlns:a16="http://schemas.microsoft.com/office/drawing/2014/main" id="{1EA6BF86-AF41-9742-B802-6B3F4535DF9B}"/>
              </a:ext>
            </a:extLst>
          </p:cNvPr>
          <p:cNvSpPr/>
          <p:nvPr/>
        </p:nvSpPr>
        <p:spPr>
          <a:xfrm>
            <a:off x="701182" y="6253809"/>
            <a:ext cx="9214981" cy="369332"/>
          </a:xfrm>
          <a:prstGeom prst="rect">
            <a:avLst/>
          </a:prstGeom>
        </p:spPr>
        <p:txBody>
          <a:bodyPr wrap="square">
            <a:spAutoFit/>
          </a:bodyPr>
          <a:lstStyle/>
          <a:p>
            <a:r>
              <a:rPr lang="en-US" dirty="0"/>
              <a:t>https://</a:t>
            </a:r>
            <a:r>
              <a:rPr lang="en-US" dirty="0" err="1"/>
              <a:t>www.verywellmind.com</a:t>
            </a:r>
            <a:r>
              <a:rPr lang="en-US" dirty="0"/>
              <a:t>/how-to-write-a-psychology-case-study-2795722</a:t>
            </a:r>
          </a:p>
        </p:txBody>
      </p:sp>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410572C6-295C-3607-398D-729BC61FAC7B}"/>
                  </a:ext>
                </a:extLst>
              </p14:cNvPr>
              <p14:cNvContentPartPr/>
              <p14:nvPr/>
            </p14:nvContentPartPr>
            <p14:xfrm>
              <a:off x="127440" y="182160"/>
              <a:ext cx="10238400" cy="6122880"/>
            </p14:xfrm>
          </p:contentPart>
        </mc:Choice>
        <mc:Fallback>
          <p:pic>
            <p:nvPicPr>
              <p:cNvPr id="9" name="Ink 8">
                <a:extLst>
                  <a:ext uri="{FF2B5EF4-FFF2-40B4-BE49-F238E27FC236}">
                    <a16:creationId xmlns:a16="http://schemas.microsoft.com/office/drawing/2014/main" id="{410572C6-295C-3607-398D-729BC61FAC7B}"/>
                  </a:ext>
                </a:extLst>
              </p:cNvPr>
              <p:cNvPicPr/>
              <p:nvPr/>
            </p:nvPicPr>
            <p:blipFill>
              <a:blip r:embed="rId5"/>
              <a:stretch>
                <a:fillRect/>
              </a:stretch>
            </p:blipFill>
            <p:spPr>
              <a:xfrm>
                <a:off x="111240" y="165960"/>
                <a:ext cx="10270800" cy="6155280"/>
              </a:xfrm>
              <a:prstGeom prst="rect">
                <a:avLst/>
              </a:prstGeom>
            </p:spPr>
          </p:pic>
        </mc:Fallback>
      </mc:AlternateContent>
    </p:spTree>
    <p:extLst>
      <p:ext uri="{BB962C8B-B14F-4D97-AF65-F5344CB8AC3E}">
        <p14:creationId xmlns:p14="http://schemas.microsoft.com/office/powerpoint/2010/main" val="392236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blinds(horizontal)">
                                      <p:cBhvr>
                                        <p:cTn id="10" dur="500"/>
                                        <p:tgtEl>
                                          <p:spTgt spid="2">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blinds(horizontal)">
                                      <p:cBhvr>
                                        <p:cTn id="13" dur="500"/>
                                        <p:tgtEl>
                                          <p:spTgt spid="2">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blinds(horizontal)">
                                      <p:cBhvr>
                                        <p:cTn id="1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17326674-5B9B-7A43-9D57-6E15DAFCB4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Another Example</a:t>
            </a:r>
          </a:p>
        </p:txBody>
      </p:sp>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3B47F0BF-C14C-F048-8D6C-6D041C86A23A}"/>
              </a:ext>
            </a:extLst>
          </p:cNvPr>
          <p:cNvSpPr/>
          <p:nvPr/>
        </p:nvSpPr>
        <p:spPr>
          <a:xfrm>
            <a:off x="605425" y="1381823"/>
            <a:ext cx="9014564" cy="923330"/>
          </a:xfrm>
          <a:prstGeom prst="rect">
            <a:avLst/>
          </a:prstGeom>
        </p:spPr>
        <p:txBody>
          <a:bodyPr wrap="square">
            <a:spAutoFit/>
          </a:bodyPr>
          <a:lstStyle/>
          <a:p>
            <a:r>
              <a:rPr lang="en-IN" dirty="0" err="1">
                <a:solidFill>
                  <a:srgbClr val="C00000"/>
                </a:solidFill>
                <a:latin typeface="Arial" panose="020B0604020202020204" pitchFamily="34" charset="0"/>
              </a:rPr>
              <a:t>Gehringer</a:t>
            </a:r>
            <a:r>
              <a:rPr lang="en-IN" dirty="0">
                <a:solidFill>
                  <a:srgbClr val="C00000"/>
                </a:solidFill>
                <a:latin typeface="Arial" panose="020B0604020202020204" pitchFamily="34" charset="0"/>
              </a:rPr>
              <a:t>, Edward F., and Barry W. </a:t>
            </a:r>
            <a:r>
              <a:rPr lang="en-IN" dirty="0" err="1">
                <a:solidFill>
                  <a:srgbClr val="C00000"/>
                </a:solidFill>
                <a:latin typeface="Arial" panose="020B0604020202020204" pitchFamily="34" charset="0"/>
              </a:rPr>
              <a:t>Peddycord</a:t>
            </a:r>
            <a:r>
              <a:rPr lang="en-IN" dirty="0">
                <a:solidFill>
                  <a:srgbClr val="C00000"/>
                </a:solidFill>
                <a:latin typeface="Arial" panose="020B0604020202020204" pitchFamily="34" charset="0"/>
              </a:rPr>
              <a:t> III. "The inverted-lecture model: a case study in computer architecture." In </a:t>
            </a:r>
            <a:r>
              <a:rPr lang="en-IN" i="1" dirty="0">
                <a:solidFill>
                  <a:srgbClr val="C00000"/>
                </a:solidFill>
                <a:latin typeface="Arial" panose="020B0604020202020204" pitchFamily="34" charset="0"/>
              </a:rPr>
              <a:t>Proceeding of the 44th ACM technical symposium on Computer science education</a:t>
            </a:r>
            <a:r>
              <a:rPr lang="en-IN" dirty="0">
                <a:solidFill>
                  <a:srgbClr val="C00000"/>
                </a:solidFill>
                <a:latin typeface="Arial" panose="020B0604020202020204" pitchFamily="34" charset="0"/>
              </a:rPr>
              <a:t>, pp. 489-494. 2013.</a:t>
            </a:r>
            <a:endParaRPr lang="en-US" dirty="0">
              <a:solidFill>
                <a:srgbClr val="C00000"/>
              </a:solidFill>
            </a:endParaRPr>
          </a:p>
        </p:txBody>
      </p:sp>
      <p:sp>
        <p:nvSpPr>
          <p:cNvPr id="3" name="Rectangle 2">
            <a:extLst>
              <a:ext uri="{FF2B5EF4-FFF2-40B4-BE49-F238E27FC236}">
                <a16:creationId xmlns:a16="http://schemas.microsoft.com/office/drawing/2014/main" id="{812E10FD-06F1-FB4D-9835-2B30F67A205A}"/>
              </a:ext>
            </a:extLst>
          </p:cNvPr>
          <p:cNvSpPr/>
          <p:nvPr/>
        </p:nvSpPr>
        <p:spPr>
          <a:xfrm>
            <a:off x="460316" y="2890854"/>
            <a:ext cx="9996621" cy="2585323"/>
          </a:xfrm>
          <a:prstGeom prst="rect">
            <a:avLst/>
          </a:prstGeom>
        </p:spPr>
        <p:txBody>
          <a:bodyPr wrap="square">
            <a:spAutoFit/>
          </a:bodyPr>
          <a:lstStyle/>
          <a:p>
            <a:pPr algn="just"/>
            <a:r>
              <a:rPr lang="en-IN" b="1" dirty="0">
                <a:solidFill>
                  <a:srgbClr val="111111"/>
                </a:solidFill>
                <a:latin typeface="Apple Chancery" panose="03020702040506060504" pitchFamily="66" charset="-79"/>
                <a:cs typeface="Apple Chancery" panose="03020702040506060504" pitchFamily="66" charset="-79"/>
              </a:rPr>
              <a:t>Abstract</a:t>
            </a:r>
            <a:r>
              <a:rPr lang="en-IN" dirty="0">
                <a:solidFill>
                  <a:srgbClr val="111111"/>
                </a:solidFill>
                <a:latin typeface="Apple Chancery" panose="03020702040506060504" pitchFamily="66" charset="-79"/>
                <a:cs typeface="Apple Chancery" panose="03020702040506060504" pitchFamily="66" charset="-79"/>
              </a:rPr>
              <a:t>: This paper reports on an experience in using the inverted-lecture model ("flipping the classroom") in computer architecture. The first author concurrently taught two courses in computer architecture. One of these courses was CSC/ECE 506: Architecture of Parallel Computers, an introductory Graduate-level course, taught via lecture both residentially and distance-ed. The other was the CSC 456: Computer Architecture and Multiprocessing, a senior-level undergraduate course which was "flipped." Students in the inverted-lecture class exhibited high levels of engagement. Their performance on exams was not quite up to the level of the students in the graduate class, but the difference was not wide. From this experience, we offer observations and suggestions about inverted classes in general.</a:t>
            </a:r>
            <a:endParaRPr lang="en-US" dirty="0">
              <a:latin typeface="Apple Chancery" panose="03020702040506060504" pitchFamily="66" charset="-79"/>
              <a:cs typeface="Apple Chancery" panose="03020702040506060504" pitchFamily="66" charset="-79"/>
            </a:endParaRPr>
          </a:p>
        </p:txBody>
      </p:sp>
      <p:sp>
        <p:nvSpPr>
          <p:cNvPr id="4" name="TextBox 3">
            <a:extLst>
              <a:ext uri="{FF2B5EF4-FFF2-40B4-BE49-F238E27FC236}">
                <a16:creationId xmlns:a16="http://schemas.microsoft.com/office/drawing/2014/main" id="{F96A7874-F1B8-C145-BB0E-10254311E52D}"/>
              </a:ext>
            </a:extLst>
          </p:cNvPr>
          <p:cNvSpPr txBox="1"/>
          <p:nvPr/>
        </p:nvSpPr>
        <p:spPr>
          <a:xfrm>
            <a:off x="949780" y="5755168"/>
            <a:ext cx="8325853" cy="954107"/>
          </a:xfrm>
          <a:prstGeom prst="rect">
            <a:avLst/>
          </a:prstGeom>
          <a:noFill/>
        </p:spPr>
        <p:txBody>
          <a:bodyPr wrap="square" rtlCol="0">
            <a:spAutoFit/>
          </a:bodyPr>
          <a:lstStyle/>
          <a:p>
            <a:r>
              <a:rPr lang="en-US" sz="2800" dirty="0">
                <a:latin typeface="Bradley Hand" pitchFamily="2" charset="77"/>
              </a:rPr>
              <a:t>Find out more such examples in your respective branch of study!!!</a:t>
            </a:r>
          </a:p>
        </p:txBody>
      </p:sp>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AC8E704D-26FE-45D4-B601-A0EE94BD2F3D}"/>
                  </a:ext>
                </a:extLst>
              </p14:cNvPr>
              <p14:cNvContentPartPr/>
              <p14:nvPr/>
            </p14:nvContentPartPr>
            <p14:xfrm>
              <a:off x="3240" y="229320"/>
              <a:ext cx="9100080" cy="4658400"/>
            </p14:xfrm>
          </p:contentPart>
        </mc:Choice>
        <mc:Fallback>
          <p:pic>
            <p:nvPicPr>
              <p:cNvPr id="10" name="Ink 9">
                <a:extLst>
                  <a:ext uri="{FF2B5EF4-FFF2-40B4-BE49-F238E27FC236}">
                    <a16:creationId xmlns:a16="http://schemas.microsoft.com/office/drawing/2014/main" id="{AC8E704D-26FE-45D4-B601-A0EE94BD2F3D}"/>
                  </a:ext>
                </a:extLst>
              </p:cNvPr>
              <p:cNvPicPr/>
              <p:nvPr/>
            </p:nvPicPr>
            <p:blipFill>
              <a:blip r:embed="rId4"/>
              <a:stretch>
                <a:fillRect/>
              </a:stretch>
            </p:blipFill>
            <p:spPr>
              <a:xfrm>
                <a:off x="-12960" y="213120"/>
                <a:ext cx="9132480" cy="4690800"/>
              </a:xfrm>
              <a:prstGeom prst="rect">
                <a:avLst/>
              </a:prstGeom>
            </p:spPr>
          </p:pic>
        </mc:Fallback>
      </mc:AlternateContent>
    </p:spTree>
    <p:extLst>
      <p:ext uri="{BB962C8B-B14F-4D97-AF65-F5344CB8AC3E}">
        <p14:creationId xmlns:p14="http://schemas.microsoft.com/office/powerpoint/2010/main" val="182812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17326674-5B9B-7A43-9D57-6E15DAFCB4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Major Phases involved in a Case Study</a:t>
            </a:r>
          </a:p>
        </p:txBody>
      </p:sp>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1AFB7770-86B5-9645-BE1E-F4D7632789CB}"/>
              </a:ext>
            </a:extLst>
          </p:cNvPr>
          <p:cNvSpPr/>
          <p:nvPr/>
        </p:nvSpPr>
        <p:spPr>
          <a:xfrm>
            <a:off x="610104" y="1065856"/>
            <a:ext cx="8776570" cy="6370975"/>
          </a:xfrm>
          <a:prstGeom prst="rect">
            <a:avLst/>
          </a:prstGeom>
        </p:spPr>
        <p:txBody>
          <a:bodyPr wrap="square">
            <a:spAutoFit/>
          </a:bodyPr>
          <a:lstStyle/>
          <a:p>
            <a:pPr algn="just">
              <a:buFont typeface="+mj-lt"/>
              <a:buAutoNum type="arabicPeriod"/>
            </a:pPr>
            <a:r>
              <a:rPr lang="en-IN" sz="2400" dirty="0"/>
              <a:t>  </a:t>
            </a:r>
            <a:r>
              <a:rPr lang="en-IN" sz="2400" dirty="0">
                <a:solidFill>
                  <a:srgbClr val="FF0000"/>
                </a:solidFill>
              </a:rPr>
              <a:t>Recognition and determination </a:t>
            </a:r>
            <a:r>
              <a:rPr lang="en-IN" sz="2400" dirty="0"/>
              <a:t>of the status of the phenomenon to be investigated or the unit of attention. </a:t>
            </a:r>
          </a:p>
          <a:p>
            <a:pPr algn="just">
              <a:buFont typeface="+mj-lt"/>
              <a:buAutoNum type="arabicPeriod"/>
            </a:pPr>
            <a:endParaRPr lang="en-IN" sz="2400" dirty="0"/>
          </a:p>
          <a:p>
            <a:pPr algn="just">
              <a:buFont typeface="+mj-lt"/>
              <a:buAutoNum type="arabicPeriod"/>
            </a:pPr>
            <a:r>
              <a:rPr lang="en-IN" sz="2400" dirty="0"/>
              <a:t> </a:t>
            </a:r>
            <a:r>
              <a:rPr lang="en-IN" sz="2400" dirty="0">
                <a:solidFill>
                  <a:srgbClr val="FF0000"/>
                </a:solidFill>
              </a:rPr>
              <a:t>Collection of data, examination and history </a:t>
            </a:r>
            <a:r>
              <a:rPr lang="en-IN" sz="2400" dirty="0"/>
              <a:t>of the given phenomenon. </a:t>
            </a:r>
          </a:p>
          <a:p>
            <a:pPr algn="just">
              <a:buFont typeface="+mj-lt"/>
              <a:buAutoNum type="arabicPeriod"/>
            </a:pPr>
            <a:endParaRPr lang="en-IN" sz="2400" dirty="0"/>
          </a:p>
          <a:p>
            <a:pPr algn="just">
              <a:buFont typeface="+mj-lt"/>
              <a:buAutoNum type="arabicPeriod"/>
            </a:pPr>
            <a:r>
              <a:rPr lang="en-IN" sz="2400" dirty="0"/>
              <a:t>  </a:t>
            </a:r>
            <a:r>
              <a:rPr lang="en-IN" sz="2400" dirty="0">
                <a:solidFill>
                  <a:srgbClr val="FF0000"/>
                </a:solidFill>
              </a:rPr>
              <a:t>Diagnosis and identification of causal factors </a:t>
            </a:r>
            <a:r>
              <a:rPr lang="en-IN" sz="2400" dirty="0"/>
              <a:t>as a basis for remedial or developmental treatment. </a:t>
            </a:r>
          </a:p>
          <a:p>
            <a:pPr algn="just">
              <a:buFont typeface="+mj-lt"/>
              <a:buAutoNum type="arabicPeriod"/>
            </a:pPr>
            <a:endParaRPr lang="en-IN" sz="2400" dirty="0"/>
          </a:p>
          <a:p>
            <a:pPr algn="just">
              <a:buFont typeface="+mj-lt"/>
              <a:buAutoNum type="arabicPeriod"/>
            </a:pPr>
            <a:r>
              <a:rPr lang="en-IN" sz="2400" dirty="0"/>
              <a:t>  </a:t>
            </a:r>
            <a:r>
              <a:rPr lang="en-IN" sz="2400" dirty="0">
                <a:solidFill>
                  <a:srgbClr val="FF0000"/>
                </a:solidFill>
              </a:rPr>
              <a:t>Application of remedial measures </a:t>
            </a:r>
            <a:r>
              <a:rPr lang="en-IN" sz="2400" dirty="0"/>
              <a:t>i.e., treatment and therapy(this phase is often characterised as </a:t>
            </a:r>
            <a:r>
              <a:rPr lang="en-IN" sz="2400" i="1" dirty="0">
                <a:solidFill>
                  <a:srgbClr val="00B050"/>
                </a:solidFill>
              </a:rPr>
              <a:t>case work</a:t>
            </a:r>
            <a:r>
              <a:rPr lang="en-IN" sz="2400" dirty="0"/>
              <a:t>). </a:t>
            </a:r>
          </a:p>
          <a:p>
            <a:pPr algn="just">
              <a:buFont typeface="+mj-lt"/>
              <a:buAutoNum type="arabicPeriod"/>
            </a:pPr>
            <a:endParaRPr lang="en-IN" sz="2400" dirty="0"/>
          </a:p>
          <a:p>
            <a:pPr algn="just">
              <a:buFont typeface="+mj-lt"/>
              <a:buAutoNum type="arabicPeriod"/>
            </a:pPr>
            <a:r>
              <a:rPr lang="en-IN" sz="2400" dirty="0"/>
              <a:t> </a:t>
            </a:r>
            <a:r>
              <a:rPr lang="en-IN" sz="2400" dirty="0">
                <a:solidFill>
                  <a:srgbClr val="FF0000"/>
                </a:solidFill>
              </a:rPr>
              <a:t>Follow-up programme</a:t>
            </a:r>
            <a:r>
              <a:rPr lang="en-IN" sz="2400" dirty="0"/>
              <a:t> to determine effectiveness of the treatment applied. </a:t>
            </a:r>
          </a:p>
          <a:p>
            <a:pPr algn="just">
              <a:buFont typeface="+mj-lt"/>
              <a:buAutoNum type="arabicPeriod"/>
            </a:pPr>
            <a:endParaRPr lang="en-IN" sz="2400" dirty="0"/>
          </a:p>
          <a:p>
            <a:pPr algn="just"/>
            <a:endParaRPr lang="en-IN" sz="2400" dirty="0"/>
          </a:p>
          <a:p>
            <a:pPr algn="just">
              <a:buFont typeface="+mj-lt"/>
              <a:buAutoNum type="arabicPeriod"/>
            </a:pPr>
            <a:endParaRPr lang="en-IN" sz="2400" dirty="0">
              <a:effectLst/>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91DB51B-0584-058B-7CFD-F511CE9F15A1}"/>
                  </a:ext>
                </a:extLst>
              </p14:cNvPr>
              <p14:cNvContentPartPr/>
              <p14:nvPr/>
            </p14:nvContentPartPr>
            <p14:xfrm>
              <a:off x="342360" y="1497600"/>
              <a:ext cx="6382800" cy="4878720"/>
            </p14:xfrm>
          </p:contentPart>
        </mc:Choice>
        <mc:Fallback>
          <p:pic>
            <p:nvPicPr>
              <p:cNvPr id="4" name="Ink 3">
                <a:extLst>
                  <a:ext uri="{FF2B5EF4-FFF2-40B4-BE49-F238E27FC236}">
                    <a16:creationId xmlns:a16="http://schemas.microsoft.com/office/drawing/2014/main" id="{891DB51B-0584-058B-7CFD-F511CE9F15A1}"/>
                  </a:ext>
                </a:extLst>
              </p:cNvPr>
              <p:cNvPicPr/>
              <p:nvPr/>
            </p:nvPicPr>
            <p:blipFill>
              <a:blip r:embed="rId4"/>
              <a:stretch>
                <a:fillRect/>
              </a:stretch>
            </p:blipFill>
            <p:spPr>
              <a:xfrm>
                <a:off x="326160" y="1481400"/>
                <a:ext cx="6415200" cy="4911120"/>
              </a:xfrm>
              <a:prstGeom prst="rect">
                <a:avLst/>
              </a:prstGeom>
            </p:spPr>
          </p:pic>
        </mc:Fallback>
      </mc:AlternateContent>
    </p:spTree>
    <p:extLst>
      <p:ext uri="{BB962C8B-B14F-4D97-AF65-F5344CB8AC3E}">
        <p14:creationId xmlns:p14="http://schemas.microsoft.com/office/powerpoint/2010/main" val="306752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blinds(horizontal)">
                                      <p:cBhvr>
                                        <p:cTn id="10" dur="500"/>
                                        <p:tgtEl>
                                          <p:spTgt spid="2">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animEffect transition="in" filter="blinds(horizontal)">
                                      <p:cBhvr>
                                        <p:cTn id="15" dur="500"/>
                                        <p:tgtEl>
                                          <p:spTgt spid="2">
                                            <p:txEl>
                                              <p:pRg st="6" end="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
                                            <p:txEl>
                                              <p:pRg st="8" end="8"/>
                                            </p:txEl>
                                          </p:spTgt>
                                        </p:tgtEl>
                                        <p:attrNameLst>
                                          <p:attrName>style.visibility</p:attrName>
                                        </p:attrNameLst>
                                      </p:cBhvr>
                                      <p:to>
                                        <p:strVal val="visible"/>
                                      </p:to>
                                    </p:set>
                                    <p:animEffect transition="in" filter="blinds(horizontal)">
                                      <p:cBhvr>
                                        <p:cTn id="18"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17326674-5B9B-7A43-9D57-6E15DAFCB4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Advantages of case Study </a:t>
            </a:r>
          </a:p>
        </p:txBody>
      </p:sp>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7991B4B2-0614-884A-A0E2-5D303FEE213C}"/>
              </a:ext>
            </a:extLst>
          </p:cNvPr>
          <p:cNvSpPr/>
          <p:nvPr/>
        </p:nvSpPr>
        <p:spPr>
          <a:xfrm>
            <a:off x="442584" y="1192894"/>
            <a:ext cx="8884100" cy="5632311"/>
          </a:xfrm>
          <a:prstGeom prst="rect">
            <a:avLst/>
          </a:prstGeom>
        </p:spPr>
        <p:txBody>
          <a:bodyPr wrap="square">
            <a:spAutoFit/>
          </a:bodyPr>
          <a:lstStyle/>
          <a:p>
            <a:pPr algn="just">
              <a:buFont typeface="+mj-lt"/>
              <a:buAutoNum type="arabicPeriod"/>
            </a:pPr>
            <a:r>
              <a:rPr lang="en-IN" dirty="0"/>
              <a:t>Through case study a researcher can </a:t>
            </a:r>
            <a:r>
              <a:rPr lang="en-IN" dirty="0">
                <a:solidFill>
                  <a:srgbClr val="FF0000"/>
                </a:solidFill>
              </a:rPr>
              <a:t>obtain a real and enlightened record of personal experiences </a:t>
            </a:r>
            <a:r>
              <a:rPr lang="en-IN" dirty="0"/>
              <a:t>which would reveal man’s inner strivings, tensions and motivations that drive him to action along with the forces that direct him to adopt a certain pattern of behaviour. </a:t>
            </a:r>
          </a:p>
          <a:p>
            <a:pPr algn="just">
              <a:buFont typeface="+mj-lt"/>
              <a:buAutoNum type="arabicPeriod"/>
            </a:pPr>
            <a:endParaRPr lang="en-IN" dirty="0">
              <a:effectLst/>
            </a:endParaRPr>
          </a:p>
          <a:p>
            <a:pPr algn="just">
              <a:buFont typeface="+mj-lt"/>
              <a:buAutoNum type="arabicPeriod"/>
            </a:pPr>
            <a:r>
              <a:rPr lang="en-IN" dirty="0"/>
              <a:t> </a:t>
            </a:r>
            <a:r>
              <a:rPr lang="en-IN" dirty="0">
                <a:solidFill>
                  <a:srgbClr val="FF0000"/>
                </a:solidFill>
              </a:rPr>
              <a:t>Information collected under the case study method</a:t>
            </a:r>
            <a:r>
              <a:rPr lang="en-IN" dirty="0"/>
              <a:t> helps a lot to the researcher in the task of constructing the </a:t>
            </a:r>
            <a:r>
              <a:rPr lang="en-IN" dirty="0">
                <a:solidFill>
                  <a:srgbClr val="FF0000"/>
                </a:solidFill>
              </a:rPr>
              <a:t>appropriate questionnaire or schedule </a:t>
            </a:r>
            <a:r>
              <a:rPr lang="en-IN" dirty="0"/>
              <a:t>for the said task requires thorough knowledge of the concerning universe. </a:t>
            </a:r>
          </a:p>
          <a:p>
            <a:pPr algn="just">
              <a:buFont typeface="+mj-lt"/>
              <a:buAutoNum type="arabicPeriod"/>
            </a:pPr>
            <a:endParaRPr lang="en-IN" dirty="0">
              <a:effectLst/>
            </a:endParaRPr>
          </a:p>
          <a:p>
            <a:pPr algn="just">
              <a:buFont typeface="+mj-lt"/>
              <a:buAutoNum type="arabicPeriod"/>
            </a:pPr>
            <a:r>
              <a:rPr lang="en-IN" dirty="0"/>
              <a:t> Case study method has proved </a:t>
            </a:r>
            <a:r>
              <a:rPr lang="en-IN" dirty="0">
                <a:solidFill>
                  <a:srgbClr val="FF0000"/>
                </a:solidFill>
              </a:rPr>
              <a:t>beneficial in determining the nature of units to be studied along with the nature of the universe</a:t>
            </a:r>
            <a:r>
              <a:rPr lang="en-IN" dirty="0"/>
              <a:t>. This is the reason why at times the case study method is alternatively known as </a:t>
            </a:r>
            <a:r>
              <a:rPr lang="en-IN" dirty="0">
                <a:solidFill>
                  <a:srgbClr val="FF0000"/>
                </a:solidFill>
              </a:rPr>
              <a:t>“mode of organising data”. </a:t>
            </a:r>
          </a:p>
          <a:p>
            <a:pPr algn="just">
              <a:buFont typeface="+mj-lt"/>
              <a:buAutoNum type="arabicPeriod"/>
            </a:pPr>
            <a:endParaRPr lang="en-IN" dirty="0">
              <a:solidFill>
                <a:srgbClr val="FF0000"/>
              </a:solidFill>
            </a:endParaRPr>
          </a:p>
          <a:p>
            <a:pPr algn="just">
              <a:buFont typeface="+mj-lt"/>
              <a:buAutoNum type="arabicPeriod"/>
            </a:pPr>
            <a:r>
              <a:rPr lang="en-IN" dirty="0"/>
              <a:t> Case study method </a:t>
            </a:r>
            <a:r>
              <a:rPr lang="en-IN" dirty="0">
                <a:solidFill>
                  <a:srgbClr val="FF0000"/>
                </a:solidFill>
              </a:rPr>
              <a:t>enhances the experience of the researcher </a:t>
            </a:r>
            <a:r>
              <a:rPr lang="en-IN" dirty="0"/>
              <a:t>and this in turn increases his analysing ability and skill. </a:t>
            </a:r>
          </a:p>
          <a:p>
            <a:pPr algn="just">
              <a:buFont typeface="+mj-lt"/>
              <a:buAutoNum type="arabicPeriod"/>
            </a:pPr>
            <a:endParaRPr lang="en-IN" dirty="0"/>
          </a:p>
          <a:p>
            <a:pPr algn="just">
              <a:buFont typeface="+mj-lt"/>
              <a:buAutoNum type="arabicPeriod"/>
            </a:pPr>
            <a:endParaRPr lang="en-IN" dirty="0"/>
          </a:p>
          <a:p>
            <a:pPr algn="just"/>
            <a:r>
              <a:rPr lang="en-IN" dirty="0">
                <a:latin typeface="Bradley Hand" pitchFamily="2" charset="77"/>
              </a:rPr>
              <a:t>There are many other merits of Case Study method</a:t>
            </a:r>
          </a:p>
          <a:p>
            <a:pPr algn="just">
              <a:buFont typeface="+mj-lt"/>
              <a:buAutoNum type="arabicPeriod"/>
            </a:pPr>
            <a:endParaRPr lang="en-IN" dirty="0">
              <a:effectLst/>
            </a:endParaRPr>
          </a:p>
          <a:p>
            <a:pPr algn="just">
              <a:buFont typeface="+mj-lt"/>
              <a:buAutoNum type="arabicPeriod"/>
            </a:pPr>
            <a:endParaRPr lang="en-IN" dirty="0"/>
          </a:p>
          <a:p>
            <a:pPr algn="just">
              <a:buFont typeface="+mj-lt"/>
              <a:buAutoNum type="arabicPeriod"/>
            </a:pPr>
            <a:endParaRPr lang="en-IN" dirty="0">
              <a:effectLst/>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0922BB17-1660-F1B0-5B71-7EC851F77432}"/>
                  </a:ext>
                </a:extLst>
              </p14:cNvPr>
              <p14:cNvContentPartPr/>
              <p14:nvPr/>
            </p14:nvContentPartPr>
            <p14:xfrm>
              <a:off x="565560" y="277200"/>
              <a:ext cx="7358040" cy="4902480"/>
            </p14:xfrm>
          </p:contentPart>
        </mc:Choice>
        <mc:Fallback>
          <p:pic>
            <p:nvPicPr>
              <p:cNvPr id="4" name="Ink 3">
                <a:extLst>
                  <a:ext uri="{FF2B5EF4-FFF2-40B4-BE49-F238E27FC236}">
                    <a16:creationId xmlns:a16="http://schemas.microsoft.com/office/drawing/2014/main" id="{0922BB17-1660-F1B0-5B71-7EC851F77432}"/>
                  </a:ext>
                </a:extLst>
              </p:cNvPr>
              <p:cNvPicPr/>
              <p:nvPr/>
            </p:nvPicPr>
            <p:blipFill>
              <a:blip r:embed="rId4"/>
              <a:stretch>
                <a:fillRect/>
              </a:stretch>
            </p:blipFill>
            <p:spPr>
              <a:xfrm>
                <a:off x="549360" y="261000"/>
                <a:ext cx="7390440" cy="4934880"/>
              </a:xfrm>
              <a:prstGeom prst="rect">
                <a:avLst/>
              </a:prstGeom>
            </p:spPr>
          </p:pic>
        </mc:Fallback>
      </mc:AlternateContent>
    </p:spTree>
    <p:extLst>
      <p:ext uri="{BB962C8B-B14F-4D97-AF65-F5344CB8AC3E}">
        <p14:creationId xmlns:p14="http://schemas.microsoft.com/office/powerpoint/2010/main" val="307612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blinds(horizontal)">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blinds(horizontal)">
                                      <p:cBhvr>
                                        <p:cTn id="1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226131C-3B9A-1443-AE85-C5C902D64F5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47B114D-71EC-BD43-9FAB-68F7E6EC0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7" name="Rectangle 6">
            <a:extLst>
              <a:ext uri="{FF2B5EF4-FFF2-40B4-BE49-F238E27FC236}">
                <a16:creationId xmlns:a16="http://schemas.microsoft.com/office/drawing/2014/main" id="{17326674-5B9B-7A43-9D57-6E15DAFCB4BB}"/>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Limitations of Case Study</a:t>
            </a:r>
          </a:p>
        </p:txBody>
      </p:sp>
      <p:sp>
        <p:nvSpPr>
          <p:cNvPr id="8" name="Rectangle 7">
            <a:extLst>
              <a:ext uri="{FF2B5EF4-FFF2-40B4-BE49-F238E27FC236}">
                <a16:creationId xmlns:a16="http://schemas.microsoft.com/office/drawing/2014/main" id="{48F3F18C-6C51-1B41-8BE0-F1E82FC1F34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F6710F32-F114-4442-A883-ED505ED28AC1}"/>
              </a:ext>
            </a:extLst>
          </p:cNvPr>
          <p:cNvSpPr/>
          <p:nvPr/>
        </p:nvSpPr>
        <p:spPr>
          <a:xfrm>
            <a:off x="572525" y="1065856"/>
            <a:ext cx="9022412" cy="6186309"/>
          </a:xfrm>
          <a:prstGeom prst="rect">
            <a:avLst/>
          </a:prstGeom>
        </p:spPr>
        <p:txBody>
          <a:bodyPr wrap="square">
            <a:spAutoFit/>
          </a:bodyPr>
          <a:lstStyle/>
          <a:p>
            <a:pPr algn="just">
              <a:buFont typeface="+mj-lt"/>
              <a:buAutoNum type="arabicPeriod"/>
            </a:pPr>
            <a:r>
              <a:rPr lang="en-IN" dirty="0"/>
              <a:t>  Case situations are </a:t>
            </a:r>
            <a:r>
              <a:rPr lang="en-IN" dirty="0">
                <a:solidFill>
                  <a:srgbClr val="C00000"/>
                </a:solidFill>
              </a:rPr>
              <a:t>seldom comparable</a:t>
            </a:r>
            <a:r>
              <a:rPr lang="en-IN" dirty="0"/>
              <a:t> and as such the information gathered in case studies is often not comparable. Since the subject under case study tells history in his own words, logical concepts and units of scientific classification have to be read into it or out of it by the investigator. </a:t>
            </a:r>
          </a:p>
          <a:p>
            <a:pPr>
              <a:buFont typeface="+mj-lt"/>
              <a:buAutoNum type="arabicPeriod"/>
            </a:pPr>
            <a:endParaRPr lang="en-IN" dirty="0">
              <a:effectLst/>
            </a:endParaRPr>
          </a:p>
          <a:p>
            <a:pPr>
              <a:buFont typeface="+mj-lt"/>
              <a:buAutoNum type="arabicPeriod"/>
            </a:pPr>
            <a:r>
              <a:rPr lang="en-IN" dirty="0"/>
              <a:t> Some researchers ( Read Bain etc) </a:t>
            </a:r>
            <a:r>
              <a:rPr lang="en-IN" dirty="0">
                <a:solidFill>
                  <a:srgbClr val="C00000"/>
                </a:solidFill>
              </a:rPr>
              <a:t>do not consider the case data as significant scientific data </a:t>
            </a:r>
            <a:r>
              <a:rPr lang="en-IN" dirty="0"/>
              <a:t>since they do not provide knowledge of the “impersonal, universal, non-ethical, non-practical, repetitive aspects of phenomena.”</a:t>
            </a:r>
          </a:p>
          <a:p>
            <a:pPr>
              <a:buFont typeface="+mj-lt"/>
              <a:buAutoNum type="arabicPeriod"/>
            </a:pPr>
            <a:endParaRPr lang="en-IN" dirty="0"/>
          </a:p>
          <a:p>
            <a:pPr>
              <a:buFont typeface="+mj-lt"/>
              <a:buAutoNum type="arabicPeriod"/>
            </a:pPr>
            <a:r>
              <a:rPr lang="en-IN" dirty="0"/>
              <a:t> Real information is often not collected </a:t>
            </a:r>
            <a:r>
              <a:rPr lang="en-IN" dirty="0">
                <a:solidFill>
                  <a:srgbClr val="C00000"/>
                </a:solidFill>
              </a:rPr>
              <a:t>because the subjectivity of the researcher does enter in the collection of information in a case study. </a:t>
            </a:r>
          </a:p>
          <a:p>
            <a:pPr>
              <a:buFont typeface="+mj-lt"/>
              <a:buAutoNum type="arabicPeriod"/>
            </a:pPr>
            <a:endParaRPr lang="en-IN" dirty="0">
              <a:effectLst/>
            </a:endParaRPr>
          </a:p>
          <a:p>
            <a:pPr>
              <a:buFont typeface="+mj-lt"/>
              <a:buAutoNum type="arabicPeriod"/>
            </a:pPr>
            <a:r>
              <a:rPr lang="en-IN" dirty="0"/>
              <a:t>The </a:t>
            </a:r>
            <a:r>
              <a:rPr lang="en-IN" dirty="0">
                <a:solidFill>
                  <a:srgbClr val="C00000"/>
                </a:solidFill>
              </a:rPr>
              <a:t>danger of false generalisation </a:t>
            </a:r>
            <a:r>
              <a:rPr lang="en-IN" dirty="0"/>
              <a:t>is always there in view of the fact that no set rules are followed in collection of the information and only few units are studied. </a:t>
            </a:r>
          </a:p>
          <a:p>
            <a:pPr>
              <a:buFont typeface="+mj-lt"/>
              <a:buAutoNum type="arabicPeriod"/>
            </a:pPr>
            <a:endParaRPr lang="en-IN" dirty="0">
              <a:effectLst/>
            </a:endParaRPr>
          </a:p>
          <a:p>
            <a:pPr>
              <a:buFont typeface="+mj-lt"/>
              <a:buAutoNum type="arabicPeriod"/>
            </a:pPr>
            <a:r>
              <a:rPr lang="en-IN" dirty="0"/>
              <a:t> It </a:t>
            </a:r>
            <a:r>
              <a:rPr lang="en-IN" dirty="0">
                <a:solidFill>
                  <a:srgbClr val="C00000"/>
                </a:solidFill>
              </a:rPr>
              <a:t>consumes more time </a:t>
            </a:r>
            <a:r>
              <a:rPr lang="en-IN" dirty="0"/>
              <a:t>and requires </a:t>
            </a:r>
            <a:r>
              <a:rPr lang="en-IN" dirty="0">
                <a:solidFill>
                  <a:srgbClr val="C00000"/>
                </a:solidFill>
              </a:rPr>
              <a:t>lot of expenditure. </a:t>
            </a:r>
          </a:p>
          <a:p>
            <a:pPr>
              <a:buFont typeface="+mj-lt"/>
              <a:buAutoNum type="arabicPeriod"/>
            </a:pPr>
            <a:endParaRPr lang="en-IN" dirty="0"/>
          </a:p>
          <a:p>
            <a:r>
              <a:rPr lang="en-IN" dirty="0"/>
              <a:t>6. Case study method is based on several </a:t>
            </a:r>
            <a:r>
              <a:rPr lang="en-IN" dirty="0">
                <a:solidFill>
                  <a:srgbClr val="C00000"/>
                </a:solidFill>
              </a:rPr>
              <a:t>assumptions which may not be very realistic </a:t>
            </a:r>
            <a:r>
              <a:rPr lang="en-IN" dirty="0"/>
              <a:t>at </a:t>
            </a:r>
          </a:p>
          <a:p>
            <a:r>
              <a:rPr lang="en-IN" dirty="0"/>
              <a:t>times, and as such the usefulness of case data is always subject to doubt. </a:t>
            </a:r>
          </a:p>
          <a:p>
            <a:pPr>
              <a:buFont typeface="+mj-lt"/>
              <a:buAutoNum type="arabicPeriod"/>
            </a:pPr>
            <a:endParaRPr lang="en-IN" dirty="0"/>
          </a:p>
          <a:p>
            <a:pPr>
              <a:buFont typeface="+mj-lt"/>
              <a:buAutoNum type="arabicPeriod"/>
            </a:pPr>
            <a:endParaRPr lang="en-IN" dirty="0">
              <a:effectLst/>
            </a:endParaRPr>
          </a:p>
          <a:p>
            <a:pPr>
              <a:buFont typeface="+mj-lt"/>
              <a:buAutoNum type="arabicPeriod"/>
            </a:pPr>
            <a:endParaRPr lang="en-IN" dirty="0">
              <a:effectLst/>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1E41BB3-48CC-5C9C-2506-BF8A07641119}"/>
                  </a:ext>
                </a:extLst>
              </p14:cNvPr>
              <p14:cNvContentPartPr/>
              <p14:nvPr/>
            </p14:nvContentPartPr>
            <p14:xfrm>
              <a:off x="1107000" y="615240"/>
              <a:ext cx="7777440" cy="5510160"/>
            </p14:xfrm>
          </p:contentPart>
        </mc:Choice>
        <mc:Fallback>
          <p:pic>
            <p:nvPicPr>
              <p:cNvPr id="4" name="Ink 3">
                <a:extLst>
                  <a:ext uri="{FF2B5EF4-FFF2-40B4-BE49-F238E27FC236}">
                    <a16:creationId xmlns:a16="http://schemas.microsoft.com/office/drawing/2014/main" id="{51E41BB3-48CC-5C9C-2506-BF8A07641119}"/>
                  </a:ext>
                </a:extLst>
              </p:cNvPr>
              <p:cNvPicPr/>
              <p:nvPr/>
            </p:nvPicPr>
            <p:blipFill>
              <a:blip r:embed="rId4"/>
              <a:stretch>
                <a:fillRect/>
              </a:stretch>
            </p:blipFill>
            <p:spPr>
              <a:xfrm>
                <a:off x="1090800" y="599040"/>
                <a:ext cx="7809840" cy="5542560"/>
              </a:xfrm>
              <a:prstGeom prst="rect">
                <a:avLst/>
              </a:prstGeom>
            </p:spPr>
          </p:pic>
        </mc:Fallback>
      </mc:AlternateContent>
    </p:spTree>
    <p:extLst>
      <p:ext uri="{BB962C8B-B14F-4D97-AF65-F5344CB8AC3E}">
        <p14:creationId xmlns:p14="http://schemas.microsoft.com/office/powerpoint/2010/main" val="99122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blinds(horizontal)">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blinds(horizontal)">
                                      <p:cBhvr>
                                        <p:cTn id="17" dur="500"/>
                                        <p:tgtEl>
                                          <p:spTgt spid="2">
                                            <p:txEl>
                                              <p:pRg st="6" end="6"/>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
                                            <p:txEl>
                                              <p:pRg st="8" end="8"/>
                                            </p:txEl>
                                          </p:spTgt>
                                        </p:tgtEl>
                                        <p:attrNameLst>
                                          <p:attrName>style.visibility</p:attrName>
                                        </p:attrNameLst>
                                      </p:cBhvr>
                                      <p:to>
                                        <p:strVal val="visible"/>
                                      </p:to>
                                    </p:set>
                                    <p:animEffect transition="in" filter="blinds(horizontal)">
                                      <p:cBhvr>
                                        <p:cTn id="20" dur="500"/>
                                        <p:tgtEl>
                                          <p:spTgt spid="2">
                                            <p:txEl>
                                              <p:pRg st="8" end="8"/>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animEffect transition="in" filter="blinds(horizontal)">
                                      <p:cBhvr>
                                        <p:cTn id="23" dur="500"/>
                                        <p:tgtEl>
                                          <p:spTgt spid="2">
                                            <p:txEl>
                                              <p:pRg st="10" end="10"/>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
                                            <p:txEl>
                                              <p:pRg st="11" end="11"/>
                                            </p:txEl>
                                          </p:spTgt>
                                        </p:tgtEl>
                                        <p:attrNameLst>
                                          <p:attrName>style.visibility</p:attrName>
                                        </p:attrNameLst>
                                      </p:cBhvr>
                                      <p:to>
                                        <p:strVal val="visible"/>
                                      </p:to>
                                    </p:set>
                                    <p:animEffect transition="in" filter="blinds(horizontal)">
                                      <p:cBhvr>
                                        <p:cTn id="26"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flipV="1">
            <a:off x="4287946" y="2887307"/>
            <a:ext cx="4581449" cy="1"/>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287946" y="3249144"/>
            <a:ext cx="7497214" cy="461665"/>
          </a:xfrm>
          <a:prstGeom prst="rect">
            <a:avLst/>
          </a:prstGeom>
        </p:spPr>
        <p:txBody>
          <a:bodyPr wrap="square">
            <a:spAutoFit/>
          </a:bodyPr>
          <a:lstStyle/>
          <a:p>
            <a:r>
              <a:rPr lang="en-US" sz="2400" b="1" dirty="0"/>
              <a:t>Dr. Arti Arya</a:t>
            </a:r>
            <a:endParaRPr lang="en-IN" sz="2400" b="1" dirty="0"/>
          </a:p>
        </p:txBody>
      </p:sp>
      <p:sp>
        <p:nvSpPr>
          <p:cNvPr id="21" name="Rectangle 20"/>
          <p:cNvSpPr/>
          <p:nvPr/>
        </p:nvSpPr>
        <p:spPr>
          <a:xfrm>
            <a:off x="4287946" y="3540583"/>
            <a:ext cx="7497214" cy="461665"/>
          </a:xfrm>
          <a:prstGeom prst="rect">
            <a:avLst/>
          </a:prstGeom>
        </p:spPr>
        <p:txBody>
          <a:bodyPr wrap="square">
            <a:spAutoFit/>
          </a:bodyPr>
          <a:lstStyle/>
          <a:p>
            <a:r>
              <a:rPr lang="en-US" sz="2400" b="1" dirty="0" err="1"/>
              <a:t>artiarya@pes.edu</a:t>
            </a:r>
            <a:endParaRPr lang="en-IN" sz="2400" b="1" dirty="0"/>
          </a:p>
        </p:txBody>
      </p:sp>
      <p:grpSp>
        <p:nvGrpSpPr>
          <p:cNvPr id="23" name="Group 22"/>
          <p:cNvGrpSpPr/>
          <p:nvPr/>
        </p:nvGrpSpPr>
        <p:grpSpPr>
          <a:xfrm>
            <a:off x="313844" y="349466"/>
            <a:ext cx="11518407" cy="6218388"/>
            <a:chOff x="313844" y="349466"/>
            <a:chExt cx="11518407" cy="6218388"/>
          </a:xfrm>
          <a:solidFill>
            <a:schemeClr val="accent2">
              <a:lumMod val="60000"/>
              <a:lumOff val="40000"/>
            </a:schemeClr>
          </a:solidFill>
        </p:grpSpPr>
        <p:sp>
          <p:nvSpPr>
            <p:cNvPr id="24" name="Rectangle 23"/>
            <p:cNvSpPr/>
            <p:nvPr/>
          </p:nvSpPr>
          <p:spPr>
            <a:xfrm>
              <a:off x="11786532" y="360726"/>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5400000">
              <a:off x="11275944" y="-161122"/>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3" name="Picture 12"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1752" y="1606241"/>
            <a:ext cx="2369218" cy="3550188"/>
          </a:xfrm>
          <a:prstGeom prst="rect">
            <a:avLst/>
          </a:prstGeom>
        </p:spPr>
      </p:pic>
      <p:sp>
        <p:nvSpPr>
          <p:cNvPr id="19" name="Rectangle 18"/>
          <p:cNvSpPr/>
          <p:nvPr/>
        </p:nvSpPr>
        <p:spPr>
          <a:xfrm>
            <a:off x="4287946" y="2068426"/>
            <a:ext cx="7497214" cy="553998"/>
          </a:xfrm>
          <a:prstGeom prst="rect">
            <a:avLst/>
          </a:prstGeom>
        </p:spPr>
        <p:txBody>
          <a:bodyPr wrap="square">
            <a:spAutoFit/>
          </a:bodyPr>
          <a:lstStyle/>
          <a:p>
            <a:r>
              <a:rPr lang="en-US" sz="3000" b="1" dirty="0">
                <a:solidFill>
                  <a:srgbClr val="DFA267"/>
                </a:solidFill>
              </a:rPr>
              <a:t>T</a:t>
            </a:r>
            <a:r>
              <a:rPr lang="en-IN" sz="3000" b="1" dirty="0">
                <a:solidFill>
                  <a:srgbClr val="DFA267"/>
                </a:solidFill>
              </a:rPr>
              <a: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Google Shape;82;gbb93aa2ffc_0_1"/>
          <p:cNvPicPr/>
          <p:nvPr/>
        </p:nvPicPr>
        <p:blipFill>
          <a:blip r:embed="rId2">
            <a:alphaModFix amt="98000"/>
          </a:blip>
          <a:stretch/>
        </p:blipFill>
        <p:spPr>
          <a:xfrm>
            <a:off x="1656179" y="1406072"/>
            <a:ext cx="8300052" cy="4874400"/>
          </a:xfrm>
          <a:prstGeom prst="rect">
            <a:avLst/>
          </a:prstGeom>
          <a:gradFill>
            <a:gsLst>
              <a:gs pos="79016">
                <a:srgbClr val="A2CC8E"/>
              </a:gs>
              <a:gs pos="86000">
                <a:srgbClr val="A0CB8B"/>
              </a:gs>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34925">
            <a:noFill/>
          </a:ln>
          <a:effectLst>
            <a:glow rad="387135">
              <a:srgbClr val="FD31FE">
                <a:alpha val="40000"/>
              </a:srgbClr>
            </a:glow>
            <a:softEdge rad="31750"/>
          </a:effectLst>
          <a:scene3d>
            <a:camera prst="orthographicFront">
              <a:rot lat="0" lon="0" rev="0"/>
            </a:camera>
            <a:lightRig rig="glow" dir="t">
              <a:rot lat="0" lon="0" rev="14100000"/>
            </a:lightRig>
          </a:scene3d>
          <a:sp3d prstMaterial="softEdge">
            <a:bevelT w="127000" prst="artDeco"/>
          </a:sp3d>
        </p:spPr>
      </p:pic>
      <p:cxnSp>
        <p:nvCxnSpPr>
          <p:cNvPr id="6" name="Straight Connector 5">
            <a:extLst>
              <a:ext uri="{FF2B5EF4-FFF2-40B4-BE49-F238E27FC236}">
                <a16:creationId xmlns:a16="http://schemas.microsoft.com/office/drawing/2014/main" id="{080E2456-DF7B-C24D-9770-0198B902BFAB}"/>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logo&#10;&#10;Description automatically generated">
            <a:extLst>
              <a:ext uri="{FF2B5EF4-FFF2-40B4-BE49-F238E27FC236}">
                <a16:creationId xmlns:a16="http://schemas.microsoft.com/office/drawing/2014/main" id="{6A1072CA-CEEE-DA4B-A912-3EC89C7F8B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8" name="Rectangle 7">
            <a:extLst>
              <a:ext uri="{FF2B5EF4-FFF2-40B4-BE49-F238E27FC236}">
                <a16:creationId xmlns:a16="http://schemas.microsoft.com/office/drawing/2014/main" id="{E7572948-3445-E04C-9C75-ABCE6E7DD66A}"/>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Survey vs Experiment</a:t>
            </a:r>
          </a:p>
        </p:txBody>
      </p:sp>
      <p:sp>
        <p:nvSpPr>
          <p:cNvPr id="9" name="Rectangle 8">
            <a:extLst>
              <a:ext uri="{FF2B5EF4-FFF2-40B4-BE49-F238E27FC236}">
                <a16:creationId xmlns:a16="http://schemas.microsoft.com/office/drawing/2014/main" id="{DE3997C7-46FC-1A45-8E0D-05BB22E75790}"/>
              </a:ext>
            </a:extLst>
          </p:cNvPr>
          <p:cNvSpPr/>
          <p:nvPr/>
        </p:nvSpPr>
        <p:spPr>
          <a:xfrm>
            <a:off x="460316" y="148725"/>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97B269FD-4EDF-AF62-3BF1-A362E4E419CB}"/>
                  </a:ext>
                </a:extLst>
              </p14:cNvPr>
              <p14:cNvContentPartPr/>
              <p14:nvPr/>
            </p14:nvContentPartPr>
            <p14:xfrm>
              <a:off x="1540080" y="75600"/>
              <a:ext cx="9057600" cy="6163560"/>
            </p14:xfrm>
          </p:contentPart>
        </mc:Choice>
        <mc:Fallback>
          <p:pic>
            <p:nvPicPr>
              <p:cNvPr id="4" name="Ink 3">
                <a:extLst>
                  <a:ext uri="{FF2B5EF4-FFF2-40B4-BE49-F238E27FC236}">
                    <a16:creationId xmlns:a16="http://schemas.microsoft.com/office/drawing/2014/main" id="{97B269FD-4EDF-AF62-3BF1-A362E4E419CB}"/>
                  </a:ext>
                </a:extLst>
              </p:cNvPr>
              <p:cNvPicPr/>
              <p:nvPr/>
            </p:nvPicPr>
            <p:blipFill>
              <a:blip r:embed="rId5"/>
              <a:stretch>
                <a:fillRect/>
              </a:stretch>
            </p:blipFill>
            <p:spPr>
              <a:xfrm>
                <a:off x="1523880" y="59400"/>
                <a:ext cx="9090000" cy="6195960"/>
              </a:xfrm>
              <a:prstGeom prst="rect">
                <a:avLst/>
              </a:prstGeom>
            </p:spPr>
          </p:pic>
        </mc:Fallback>
      </mc:AlternateContent>
    </p:spTree>
    <p:extLst>
      <p:ext uri="{BB962C8B-B14F-4D97-AF65-F5344CB8AC3E}">
        <p14:creationId xmlns:p14="http://schemas.microsoft.com/office/powerpoint/2010/main" val="1293155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2"/>
          <p:cNvSpPr/>
          <p:nvPr/>
        </p:nvSpPr>
        <p:spPr>
          <a:xfrm>
            <a:off x="346140" y="1897560"/>
            <a:ext cx="6343418" cy="2769989"/>
          </a:xfrm>
          <a:prstGeom prst="rect">
            <a:avLst/>
          </a:prstGeom>
          <a:noFill/>
          <a:ln w="0">
            <a:noFill/>
          </a:ln>
        </p:spPr>
        <p:style>
          <a:lnRef idx="0">
            <a:scrgbClr r="0" g="0" b="0"/>
          </a:lnRef>
          <a:fillRef idx="0">
            <a:scrgbClr r="0" g="0" b="0"/>
          </a:fillRef>
          <a:effectRef idx="0">
            <a:scrgbClr r="0" g="0" b="0"/>
          </a:effectRef>
          <a:fontRef idx="minor"/>
        </p:style>
        <p:txBody>
          <a:bodyPr wrap="square" tIns="91440" bIns="91440">
            <a:spAutoFit/>
          </a:bodyPr>
          <a:lstStyle/>
          <a:p>
            <a:pPr marL="457200" indent="-399600">
              <a:lnSpc>
                <a:spcPct val="100000"/>
              </a:lnSpc>
              <a:buClr>
                <a:srgbClr val="000000"/>
              </a:buClr>
              <a:buFont typeface="StarSymbol"/>
              <a:buAutoNum type="arabicPeriod"/>
            </a:pPr>
            <a:r>
              <a:rPr lang="en-IN" sz="2400" b="0" strike="noStrike" spc="-1" dirty="0">
                <a:solidFill>
                  <a:srgbClr val="000000"/>
                </a:solidFill>
                <a:ea typeface="Arial"/>
              </a:rPr>
              <a:t>Observation Method</a:t>
            </a:r>
            <a:endParaRPr lang="en-IN" sz="2400" b="0" strike="noStrike" spc="-1" dirty="0"/>
          </a:p>
          <a:p>
            <a:pPr marL="457200" indent="-399600">
              <a:lnSpc>
                <a:spcPct val="100000"/>
              </a:lnSpc>
              <a:buClr>
                <a:srgbClr val="000000"/>
              </a:buClr>
              <a:buFont typeface="StarSymbol"/>
              <a:buAutoNum type="arabicPeriod"/>
            </a:pPr>
            <a:r>
              <a:rPr lang="en-IN" sz="2400" b="0" strike="noStrike" spc="-1" dirty="0">
                <a:solidFill>
                  <a:srgbClr val="000000"/>
                </a:solidFill>
                <a:ea typeface="Arial"/>
              </a:rPr>
              <a:t>Interview Method</a:t>
            </a:r>
            <a:endParaRPr lang="en-IN" sz="2400" b="0" strike="noStrike" spc="-1" dirty="0"/>
          </a:p>
          <a:p>
            <a:pPr marL="914400" lvl="1" indent="-399600">
              <a:lnSpc>
                <a:spcPct val="100000"/>
              </a:lnSpc>
              <a:buClr>
                <a:srgbClr val="000000"/>
              </a:buClr>
              <a:buFont typeface="StarSymbol"/>
              <a:buAutoNum type="alphaLcPeriod"/>
            </a:pPr>
            <a:r>
              <a:rPr lang="en-IN" sz="2400" b="0" strike="noStrike" spc="-1" dirty="0">
                <a:solidFill>
                  <a:srgbClr val="000000"/>
                </a:solidFill>
                <a:ea typeface="Arial"/>
              </a:rPr>
              <a:t>Personal Interview</a:t>
            </a:r>
            <a:endParaRPr lang="en-IN" sz="2400" b="0" strike="noStrike" spc="-1" dirty="0"/>
          </a:p>
          <a:p>
            <a:pPr marL="914400" lvl="1" indent="-399600">
              <a:lnSpc>
                <a:spcPct val="100000"/>
              </a:lnSpc>
              <a:buClr>
                <a:srgbClr val="000000"/>
              </a:buClr>
              <a:buFont typeface="StarSymbol"/>
              <a:buAutoNum type="alphaLcPeriod"/>
            </a:pPr>
            <a:r>
              <a:rPr lang="en-IN" sz="2400" b="0" strike="noStrike" spc="-1" dirty="0">
                <a:solidFill>
                  <a:srgbClr val="000000"/>
                </a:solidFill>
                <a:ea typeface="Arial"/>
              </a:rPr>
              <a:t>Telephonic Interview</a:t>
            </a:r>
            <a:endParaRPr lang="en-IN" sz="2400" b="0" strike="noStrike" spc="-1" dirty="0"/>
          </a:p>
          <a:p>
            <a:pPr marL="457200" indent="-399600">
              <a:lnSpc>
                <a:spcPct val="100000"/>
              </a:lnSpc>
              <a:buClr>
                <a:srgbClr val="000000"/>
              </a:buClr>
              <a:buFont typeface="StarSymbol"/>
              <a:buAutoNum type="arabicPeriod"/>
            </a:pPr>
            <a:r>
              <a:rPr lang="en-IN" sz="2400" b="0" strike="noStrike" spc="-1" dirty="0">
                <a:solidFill>
                  <a:srgbClr val="000000"/>
                </a:solidFill>
                <a:ea typeface="Arial"/>
              </a:rPr>
              <a:t>Questionnaires</a:t>
            </a:r>
            <a:endParaRPr lang="en-IN" sz="2400" b="0" strike="noStrike" spc="-1" dirty="0"/>
          </a:p>
          <a:p>
            <a:pPr marL="457200" indent="-399600">
              <a:lnSpc>
                <a:spcPct val="100000"/>
              </a:lnSpc>
              <a:buClr>
                <a:srgbClr val="000000"/>
              </a:buClr>
              <a:buFont typeface="StarSymbol"/>
              <a:buAutoNum type="arabicPeriod"/>
            </a:pPr>
            <a:r>
              <a:rPr lang="en-IN" sz="2400" b="0" strike="noStrike" spc="-1" dirty="0">
                <a:solidFill>
                  <a:srgbClr val="000000"/>
                </a:solidFill>
                <a:ea typeface="Arial"/>
              </a:rPr>
              <a:t>Schedules</a:t>
            </a:r>
            <a:endParaRPr lang="en-IN" sz="2400" b="0" strike="noStrike" spc="-1" dirty="0"/>
          </a:p>
          <a:p>
            <a:pPr marL="457200" indent="-399600">
              <a:lnSpc>
                <a:spcPct val="100000"/>
              </a:lnSpc>
              <a:buClr>
                <a:srgbClr val="000000"/>
              </a:buClr>
              <a:buFont typeface="StarSymbol"/>
              <a:buAutoNum type="arabicPeriod"/>
            </a:pPr>
            <a:r>
              <a:rPr lang="en-IN" sz="2400" b="0" strike="noStrike" spc="-1" dirty="0">
                <a:solidFill>
                  <a:srgbClr val="000000"/>
                </a:solidFill>
                <a:ea typeface="Arial"/>
              </a:rPr>
              <a:t>Other methods</a:t>
            </a:r>
            <a:endParaRPr lang="en-IN" sz="2400" b="0" strike="noStrike" spc="-1" dirty="0"/>
          </a:p>
        </p:txBody>
      </p:sp>
      <p:cxnSp>
        <p:nvCxnSpPr>
          <p:cNvPr id="6" name="Straight Connector 5">
            <a:extLst>
              <a:ext uri="{FF2B5EF4-FFF2-40B4-BE49-F238E27FC236}">
                <a16:creationId xmlns:a16="http://schemas.microsoft.com/office/drawing/2014/main" id="{1E6A868E-8BC6-AA4A-8395-C114AC625F4D}"/>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logo&#10;&#10;Description automatically generated">
            <a:extLst>
              <a:ext uri="{FF2B5EF4-FFF2-40B4-BE49-F238E27FC236}">
                <a16:creationId xmlns:a16="http://schemas.microsoft.com/office/drawing/2014/main" id="{CC9031E0-22C4-B64C-A85B-B2329C6FE1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8" name="Rectangle 7">
            <a:extLst>
              <a:ext uri="{FF2B5EF4-FFF2-40B4-BE49-F238E27FC236}">
                <a16:creationId xmlns:a16="http://schemas.microsoft.com/office/drawing/2014/main" id="{DA6A0D6A-EAF3-6944-8227-364D034CFD5C}"/>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Collection of Primary Data</a:t>
            </a:r>
          </a:p>
        </p:txBody>
      </p:sp>
      <p:sp>
        <p:nvSpPr>
          <p:cNvPr id="9" name="Rectangle 8">
            <a:extLst>
              <a:ext uri="{FF2B5EF4-FFF2-40B4-BE49-F238E27FC236}">
                <a16:creationId xmlns:a16="http://schemas.microsoft.com/office/drawing/2014/main" id="{96302D05-F469-D240-A412-620ECC5D61EC}"/>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pic>
        <p:nvPicPr>
          <p:cNvPr id="3" name="Picture 2">
            <a:extLst>
              <a:ext uri="{FF2B5EF4-FFF2-40B4-BE49-F238E27FC236}">
                <a16:creationId xmlns:a16="http://schemas.microsoft.com/office/drawing/2014/main" id="{87C95E08-8B4F-D343-A197-B1092CBE1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7437" y="1065856"/>
            <a:ext cx="3060700" cy="2413000"/>
          </a:xfrm>
          <a:prstGeom prst="rect">
            <a:avLst/>
          </a:prstGeom>
        </p:spPr>
      </p:pic>
      <p:pic>
        <p:nvPicPr>
          <p:cNvPr id="5" name="Picture 4">
            <a:extLst>
              <a:ext uri="{FF2B5EF4-FFF2-40B4-BE49-F238E27FC236}">
                <a16:creationId xmlns:a16="http://schemas.microsoft.com/office/drawing/2014/main" id="{86539826-9F73-BF4E-A4B4-CF1E0B5E74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932" y="3429000"/>
            <a:ext cx="3862917" cy="3217242"/>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5BA4C4ED-9BB0-FD62-69A0-01F452A09672}"/>
                  </a:ext>
                </a:extLst>
              </p14:cNvPr>
              <p14:cNvContentPartPr/>
              <p14:nvPr/>
            </p14:nvContentPartPr>
            <p14:xfrm>
              <a:off x="39960" y="565560"/>
              <a:ext cx="4433760" cy="2078640"/>
            </p14:xfrm>
          </p:contentPart>
        </mc:Choice>
        <mc:Fallback>
          <p:pic>
            <p:nvPicPr>
              <p:cNvPr id="4" name="Ink 3">
                <a:extLst>
                  <a:ext uri="{FF2B5EF4-FFF2-40B4-BE49-F238E27FC236}">
                    <a16:creationId xmlns:a16="http://schemas.microsoft.com/office/drawing/2014/main" id="{5BA4C4ED-9BB0-FD62-69A0-01F452A09672}"/>
                  </a:ext>
                </a:extLst>
              </p:cNvPr>
              <p:cNvPicPr/>
              <p:nvPr/>
            </p:nvPicPr>
            <p:blipFill>
              <a:blip r:embed="rId6"/>
              <a:stretch>
                <a:fillRect/>
              </a:stretch>
            </p:blipFill>
            <p:spPr>
              <a:xfrm>
                <a:off x="23760" y="549360"/>
                <a:ext cx="4466160" cy="211104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ustomShape 2"/>
          <p:cNvSpPr/>
          <p:nvPr/>
        </p:nvSpPr>
        <p:spPr>
          <a:xfrm>
            <a:off x="460316" y="1475244"/>
            <a:ext cx="8300052" cy="3877985"/>
          </a:xfrm>
          <a:prstGeom prst="rect">
            <a:avLst/>
          </a:prstGeom>
          <a:noFill/>
          <a:ln w="0">
            <a:noFill/>
          </a:ln>
        </p:spPr>
        <p:style>
          <a:lnRef idx="0">
            <a:scrgbClr r="0" g="0" b="0"/>
          </a:lnRef>
          <a:fillRef idx="0">
            <a:scrgbClr r="0" g="0" b="0"/>
          </a:fillRef>
          <a:effectRef idx="0">
            <a:scrgbClr r="0" g="0" b="0"/>
          </a:effectRef>
          <a:fontRef idx="minor"/>
        </p:style>
        <p:txBody>
          <a:bodyPr wrap="square" tIns="91440" bIns="91440">
            <a:spAutoFit/>
          </a:bodyPr>
          <a:lstStyle/>
          <a:p>
            <a:pPr marL="457200" indent="-374400" algn="just">
              <a:lnSpc>
                <a:spcPct val="100000"/>
              </a:lnSpc>
              <a:buClr>
                <a:srgbClr val="000000"/>
              </a:buClr>
              <a:buFont typeface="Arial"/>
              <a:buChar char="●"/>
            </a:pPr>
            <a:r>
              <a:rPr lang="en-IN" sz="2400" b="0" strike="noStrike" spc="-1" dirty="0">
                <a:solidFill>
                  <a:srgbClr val="000000"/>
                </a:solidFill>
                <a:ea typeface="Arial"/>
              </a:rPr>
              <a:t>Related to </a:t>
            </a:r>
            <a:r>
              <a:rPr lang="en-IN" sz="2400" b="0" strike="noStrike" spc="-1" dirty="0">
                <a:solidFill>
                  <a:srgbClr val="C00000"/>
                </a:solidFill>
                <a:ea typeface="Arial"/>
              </a:rPr>
              <a:t>Behavioural Sciences</a:t>
            </a:r>
            <a:endParaRPr lang="en-IN" sz="2400" b="0" strike="noStrike" spc="-1" dirty="0">
              <a:solidFill>
                <a:srgbClr val="C00000"/>
              </a:solidFill>
            </a:endParaRPr>
          </a:p>
          <a:p>
            <a:pPr marL="457200" indent="-374400" algn="just">
              <a:lnSpc>
                <a:spcPct val="100000"/>
              </a:lnSpc>
              <a:buClr>
                <a:srgbClr val="000000"/>
              </a:buClr>
              <a:buFont typeface="Arial"/>
              <a:buChar char="●"/>
            </a:pPr>
            <a:r>
              <a:rPr lang="en-IN" sz="2400" b="0" strike="noStrike" spc="-1" dirty="0">
                <a:solidFill>
                  <a:srgbClr val="000000"/>
                </a:solidFill>
                <a:ea typeface="Arial"/>
              </a:rPr>
              <a:t>Non scientific method – To observe things around us</a:t>
            </a:r>
            <a:endParaRPr lang="en-IN" sz="2400" b="0" strike="noStrike" spc="-1" dirty="0"/>
          </a:p>
          <a:p>
            <a:pPr marL="457200" indent="-374400" algn="just">
              <a:lnSpc>
                <a:spcPct val="100000"/>
              </a:lnSpc>
              <a:buClr>
                <a:srgbClr val="000000"/>
              </a:buClr>
              <a:buFont typeface="Arial"/>
              <a:buChar char="●"/>
            </a:pPr>
            <a:r>
              <a:rPr lang="en-IN" sz="2400" b="0" strike="noStrike" spc="-1" dirty="0">
                <a:solidFill>
                  <a:srgbClr val="000000"/>
                </a:solidFill>
                <a:ea typeface="Arial"/>
              </a:rPr>
              <a:t>Scientific tool - </a:t>
            </a:r>
            <a:endParaRPr lang="en-IN" sz="2400" b="0" strike="noStrike" spc="-1" dirty="0"/>
          </a:p>
          <a:p>
            <a:pPr marL="864000" lvl="3" indent="-216000" algn="just">
              <a:lnSpc>
                <a:spcPct val="100000"/>
              </a:lnSpc>
              <a:buClr>
                <a:srgbClr val="000000"/>
              </a:buClr>
              <a:buSzPct val="45000"/>
              <a:buFont typeface="Wingdings" charset="2"/>
              <a:buChar char=""/>
            </a:pPr>
            <a:r>
              <a:rPr lang="en-IN" sz="2400" b="0" strike="noStrike" spc="-1" dirty="0">
                <a:solidFill>
                  <a:srgbClr val="000000"/>
                </a:solidFill>
                <a:ea typeface="Arial"/>
              </a:rPr>
              <a:t>systematically planned and recorded,</a:t>
            </a:r>
            <a:endParaRPr lang="en-IN" sz="2400" b="0" strike="noStrike" spc="-1" dirty="0"/>
          </a:p>
          <a:p>
            <a:pPr marL="864000" lvl="3" indent="-216000" algn="just">
              <a:lnSpc>
                <a:spcPct val="100000"/>
              </a:lnSpc>
              <a:buClr>
                <a:srgbClr val="000000"/>
              </a:buClr>
              <a:buSzPct val="45000"/>
              <a:buFont typeface="Wingdings" charset="2"/>
              <a:buChar char=""/>
            </a:pPr>
            <a:r>
              <a:rPr lang="en-IN" sz="2400" b="0" strike="noStrike" spc="-1" dirty="0">
                <a:solidFill>
                  <a:srgbClr val="000000"/>
                </a:solidFill>
                <a:ea typeface="Arial"/>
              </a:rPr>
              <a:t>subjected to checks and </a:t>
            </a:r>
            <a:endParaRPr lang="en-IN" sz="2400" b="0" strike="noStrike" spc="-1" dirty="0"/>
          </a:p>
          <a:p>
            <a:pPr marL="864000" lvl="3" indent="-216000" algn="just">
              <a:lnSpc>
                <a:spcPct val="100000"/>
              </a:lnSpc>
              <a:buClr>
                <a:srgbClr val="000000"/>
              </a:buClr>
              <a:buSzPct val="45000"/>
              <a:buFont typeface="Wingdings" charset="2"/>
              <a:buChar char=""/>
            </a:pPr>
            <a:r>
              <a:rPr lang="en-IN" sz="2400" b="0" strike="noStrike" spc="-1" dirty="0">
                <a:solidFill>
                  <a:srgbClr val="000000"/>
                </a:solidFill>
                <a:ea typeface="Arial"/>
              </a:rPr>
              <a:t>Controls on validity and reliability.</a:t>
            </a:r>
            <a:endParaRPr lang="en-IN" sz="2400" b="0" strike="noStrike" spc="-1" dirty="0"/>
          </a:p>
          <a:p>
            <a:pPr marL="457200" indent="-374400" algn="just">
              <a:lnSpc>
                <a:spcPct val="100000"/>
              </a:lnSpc>
              <a:buClr>
                <a:srgbClr val="000000"/>
              </a:buClr>
              <a:buFont typeface="Arial"/>
              <a:buChar char="●"/>
            </a:pPr>
            <a:r>
              <a:rPr lang="en-IN" sz="2400" b="0" strike="noStrike" spc="-1" dirty="0">
                <a:solidFill>
                  <a:srgbClr val="000000"/>
                </a:solidFill>
                <a:ea typeface="Arial"/>
              </a:rPr>
              <a:t>Information is sought by way of </a:t>
            </a:r>
            <a:r>
              <a:rPr lang="en-IN" sz="2400" b="0" strike="noStrike" spc="-1" dirty="0">
                <a:solidFill>
                  <a:srgbClr val="FD31FE"/>
                </a:solidFill>
                <a:ea typeface="Arial"/>
              </a:rPr>
              <a:t>investigators own direct observation w/o asking respondents</a:t>
            </a:r>
            <a:endParaRPr lang="en-IN" sz="2400" b="0" strike="noStrike" spc="-1" dirty="0">
              <a:solidFill>
                <a:srgbClr val="FD31FE"/>
              </a:solidFill>
            </a:endParaRPr>
          </a:p>
          <a:p>
            <a:pPr algn="just">
              <a:lnSpc>
                <a:spcPct val="100000"/>
              </a:lnSpc>
              <a:tabLst>
                <a:tab pos="0" algn="l"/>
              </a:tabLst>
            </a:pPr>
            <a:r>
              <a:rPr lang="en-IN" sz="2400" b="0" strike="noStrike" spc="-1" dirty="0">
                <a:solidFill>
                  <a:srgbClr val="000000"/>
                </a:solidFill>
                <a:ea typeface="Arial"/>
              </a:rPr>
              <a:t> </a:t>
            </a:r>
            <a:endParaRPr lang="en-IN" sz="2400" b="0" strike="noStrike" spc="-1" dirty="0"/>
          </a:p>
          <a:p>
            <a:pPr>
              <a:lnSpc>
                <a:spcPct val="100000"/>
              </a:lnSpc>
              <a:tabLst>
                <a:tab pos="0" algn="l"/>
              </a:tabLst>
            </a:pPr>
            <a:endParaRPr lang="en-IN" sz="2400" b="0" strike="noStrike" spc="-1" dirty="0"/>
          </a:p>
        </p:txBody>
      </p:sp>
      <p:cxnSp>
        <p:nvCxnSpPr>
          <p:cNvPr id="4" name="Straight Connector 3">
            <a:extLst>
              <a:ext uri="{FF2B5EF4-FFF2-40B4-BE49-F238E27FC236}">
                <a16:creationId xmlns:a16="http://schemas.microsoft.com/office/drawing/2014/main" id="{5D4548F4-3066-BB4B-B76D-9F711F927012}"/>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logo&#10;&#10;Description automatically generated">
            <a:extLst>
              <a:ext uri="{FF2B5EF4-FFF2-40B4-BE49-F238E27FC236}">
                <a16:creationId xmlns:a16="http://schemas.microsoft.com/office/drawing/2014/main" id="{678BF517-07CE-9340-BCC9-CA3938BA6E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6" name="Rectangle 5">
            <a:extLst>
              <a:ext uri="{FF2B5EF4-FFF2-40B4-BE49-F238E27FC236}">
                <a16:creationId xmlns:a16="http://schemas.microsoft.com/office/drawing/2014/main" id="{EA337346-458E-8541-B269-A53A60899AE8}"/>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Observation Method</a:t>
            </a:r>
          </a:p>
        </p:txBody>
      </p:sp>
      <p:sp>
        <p:nvSpPr>
          <p:cNvPr id="7" name="Rectangle 6">
            <a:extLst>
              <a:ext uri="{FF2B5EF4-FFF2-40B4-BE49-F238E27FC236}">
                <a16:creationId xmlns:a16="http://schemas.microsoft.com/office/drawing/2014/main" id="{6D170771-22B6-8D4E-9709-B2B48D2BAC27}"/>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2BEBA3A-BA66-C020-8BE2-5F08C7CBCE2C}"/>
                  </a:ext>
                </a:extLst>
              </p14:cNvPr>
              <p14:cNvContentPartPr/>
              <p14:nvPr/>
            </p14:nvContentPartPr>
            <p14:xfrm>
              <a:off x="1182240" y="109080"/>
              <a:ext cx="8559720" cy="4593960"/>
            </p14:xfrm>
          </p:contentPart>
        </mc:Choice>
        <mc:Fallback>
          <p:pic>
            <p:nvPicPr>
              <p:cNvPr id="3" name="Ink 2">
                <a:extLst>
                  <a:ext uri="{FF2B5EF4-FFF2-40B4-BE49-F238E27FC236}">
                    <a16:creationId xmlns:a16="http://schemas.microsoft.com/office/drawing/2014/main" id="{32BEBA3A-BA66-C020-8BE2-5F08C7CBCE2C}"/>
                  </a:ext>
                </a:extLst>
              </p:cNvPr>
              <p:cNvPicPr/>
              <p:nvPr/>
            </p:nvPicPr>
            <p:blipFill>
              <a:blip r:embed="rId4"/>
              <a:stretch>
                <a:fillRect/>
              </a:stretch>
            </p:blipFill>
            <p:spPr>
              <a:xfrm>
                <a:off x="1166040" y="92880"/>
                <a:ext cx="8592120" cy="462636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ustomShape 2"/>
          <p:cNvSpPr/>
          <p:nvPr/>
        </p:nvSpPr>
        <p:spPr>
          <a:xfrm>
            <a:off x="460316" y="1398963"/>
            <a:ext cx="8649817" cy="4247317"/>
          </a:xfrm>
          <a:prstGeom prst="rect">
            <a:avLst/>
          </a:prstGeom>
          <a:noFill/>
          <a:ln w="0">
            <a:noFill/>
          </a:ln>
        </p:spPr>
        <p:style>
          <a:lnRef idx="0">
            <a:scrgbClr r="0" g="0" b="0"/>
          </a:lnRef>
          <a:fillRef idx="0">
            <a:scrgbClr r="0" g="0" b="0"/>
          </a:fillRef>
          <a:effectRef idx="0">
            <a:scrgbClr r="0" g="0" b="0"/>
          </a:effectRef>
          <a:fontRef idx="minor"/>
        </p:style>
        <p:txBody>
          <a:bodyPr wrap="square" tIns="91440" bIns="91440">
            <a:spAutoFit/>
          </a:bodyPr>
          <a:lstStyle/>
          <a:p>
            <a:pPr algn="just">
              <a:lnSpc>
                <a:spcPct val="100000"/>
              </a:lnSpc>
              <a:tabLst>
                <a:tab pos="0" algn="l"/>
              </a:tabLst>
            </a:pPr>
            <a:r>
              <a:rPr lang="en-IN" sz="2400" b="0" strike="noStrike" spc="-1" dirty="0">
                <a:solidFill>
                  <a:srgbClr val="000000"/>
                </a:solidFill>
                <a:ea typeface="Arial"/>
              </a:rPr>
              <a:t> </a:t>
            </a:r>
            <a:endParaRPr lang="en-IN" sz="2400" b="0" strike="noStrike" spc="-1" dirty="0"/>
          </a:p>
          <a:p>
            <a:pPr algn="just">
              <a:lnSpc>
                <a:spcPct val="100000"/>
              </a:lnSpc>
              <a:tabLst>
                <a:tab pos="0" algn="l"/>
              </a:tabLst>
            </a:pPr>
            <a:r>
              <a:rPr lang="en-IN" sz="2400" b="1" strike="noStrike" spc="-1" dirty="0">
                <a:solidFill>
                  <a:srgbClr val="000000"/>
                </a:solidFill>
                <a:ea typeface="Arial"/>
              </a:rPr>
              <a:t>Advantages :</a:t>
            </a:r>
            <a:endParaRPr lang="en-IN" sz="2400" b="0" strike="noStrike" spc="-1" dirty="0"/>
          </a:p>
          <a:p>
            <a:pPr marL="914400" indent="-374400" algn="just">
              <a:lnSpc>
                <a:spcPct val="100000"/>
              </a:lnSpc>
              <a:buClr>
                <a:srgbClr val="000000"/>
              </a:buClr>
              <a:buFont typeface="StarSymbol"/>
              <a:buAutoNum type="arabicPeriod"/>
              <a:tabLst>
                <a:tab pos="0" algn="l"/>
              </a:tabLst>
            </a:pPr>
            <a:r>
              <a:rPr lang="en-IN" sz="2400" b="0" strike="noStrike" spc="-1" dirty="0">
                <a:solidFill>
                  <a:srgbClr val="000000"/>
                </a:solidFill>
                <a:ea typeface="Arial"/>
              </a:rPr>
              <a:t>Subjective bias is eliminated ; if observation done accurately.</a:t>
            </a:r>
            <a:endParaRPr lang="en-IN" sz="2400" b="0" strike="noStrike" spc="-1" dirty="0"/>
          </a:p>
          <a:p>
            <a:pPr marL="914400" indent="-374400" algn="just">
              <a:lnSpc>
                <a:spcPct val="100000"/>
              </a:lnSpc>
              <a:buClr>
                <a:srgbClr val="000000"/>
              </a:buClr>
              <a:buFont typeface="StarSymbol"/>
              <a:buAutoNum type="arabicPeriod"/>
              <a:tabLst>
                <a:tab pos="0" algn="l"/>
              </a:tabLst>
            </a:pPr>
            <a:r>
              <a:rPr lang="en-IN" sz="2400" b="0" strike="noStrike" spc="-1" dirty="0">
                <a:solidFill>
                  <a:srgbClr val="000000"/>
                </a:solidFill>
                <a:ea typeface="Arial"/>
              </a:rPr>
              <a:t>Relates to current happenings </a:t>
            </a:r>
            <a:endParaRPr lang="en-IN" sz="2400" b="0" strike="noStrike" spc="-1" dirty="0"/>
          </a:p>
          <a:p>
            <a:pPr marL="914400" indent="-374400" algn="just">
              <a:lnSpc>
                <a:spcPct val="100000"/>
              </a:lnSpc>
              <a:buClr>
                <a:srgbClr val="000000"/>
              </a:buClr>
              <a:buFont typeface="StarSymbol"/>
              <a:buAutoNum type="arabicPeriod"/>
              <a:tabLst>
                <a:tab pos="0" algn="l"/>
              </a:tabLst>
            </a:pPr>
            <a:r>
              <a:rPr lang="en-IN" sz="2400" b="0" strike="noStrike" spc="-1" dirty="0">
                <a:solidFill>
                  <a:srgbClr val="000000"/>
                </a:solidFill>
                <a:ea typeface="Arial"/>
              </a:rPr>
              <a:t>Independent of respondents</a:t>
            </a:r>
            <a:endParaRPr lang="en-IN" sz="2400" b="0" strike="noStrike" spc="-1" dirty="0"/>
          </a:p>
          <a:p>
            <a:pPr algn="just">
              <a:lnSpc>
                <a:spcPct val="100000"/>
              </a:lnSpc>
              <a:tabLst>
                <a:tab pos="0" algn="l"/>
              </a:tabLst>
            </a:pPr>
            <a:r>
              <a:rPr lang="en-IN" sz="2400" b="1" strike="noStrike" spc="-1" dirty="0">
                <a:solidFill>
                  <a:srgbClr val="000000"/>
                </a:solidFill>
                <a:ea typeface="Arial"/>
              </a:rPr>
              <a:t>Limitations:</a:t>
            </a:r>
            <a:endParaRPr lang="en-IN" sz="2400" b="0" strike="noStrike" spc="-1" dirty="0"/>
          </a:p>
          <a:p>
            <a:pPr marL="914400" indent="-374400" algn="just">
              <a:lnSpc>
                <a:spcPct val="100000"/>
              </a:lnSpc>
              <a:buClr>
                <a:srgbClr val="000000"/>
              </a:buClr>
              <a:buFont typeface="StarSymbol"/>
              <a:buAutoNum type="arabicPeriod"/>
              <a:tabLst>
                <a:tab pos="0" algn="l"/>
              </a:tabLst>
            </a:pPr>
            <a:r>
              <a:rPr lang="en-IN" sz="2400" b="0" strike="noStrike" spc="-1" dirty="0">
                <a:solidFill>
                  <a:srgbClr val="000000"/>
                </a:solidFill>
                <a:ea typeface="Arial"/>
              </a:rPr>
              <a:t>Expensive method</a:t>
            </a:r>
            <a:endParaRPr lang="en-IN" sz="2400" b="0" strike="noStrike" spc="-1" dirty="0"/>
          </a:p>
          <a:p>
            <a:pPr marL="914400" indent="-374400" algn="just">
              <a:lnSpc>
                <a:spcPct val="100000"/>
              </a:lnSpc>
              <a:buClr>
                <a:srgbClr val="000000"/>
              </a:buClr>
              <a:buFont typeface="StarSymbol"/>
              <a:buAutoNum type="arabicPeriod"/>
              <a:tabLst>
                <a:tab pos="0" algn="l"/>
              </a:tabLst>
            </a:pPr>
            <a:r>
              <a:rPr lang="en-IN" sz="2400" b="0" strike="noStrike" spc="-1" dirty="0">
                <a:solidFill>
                  <a:srgbClr val="000000"/>
                </a:solidFill>
                <a:ea typeface="Arial"/>
              </a:rPr>
              <a:t>Limited information is provided.</a:t>
            </a:r>
            <a:endParaRPr lang="en-IN" sz="2400" b="0" strike="noStrike" spc="-1" dirty="0"/>
          </a:p>
          <a:p>
            <a:pPr marL="914400" indent="-374400" algn="just">
              <a:lnSpc>
                <a:spcPct val="100000"/>
              </a:lnSpc>
              <a:buClr>
                <a:srgbClr val="000000"/>
              </a:buClr>
              <a:buFont typeface="StarSymbol"/>
              <a:buAutoNum type="arabicPeriod"/>
              <a:tabLst>
                <a:tab pos="0" algn="l"/>
              </a:tabLst>
            </a:pPr>
            <a:r>
              <a:rPr lang="en-IN" sz="2400" b="0" strike="noStrike" spc="-1" dirty="0">
                <a:solidFill>
                  <a:srgbClr val="000000"/>
                </a:solidFill>
                <a:ea typeface="Arial"/>
              </a:rPr>
              <a:t>Unforeseen factors interfere</a:t>
            </a:r>
            <a:endParaRPr lang="en-IN" sz="2400" b="0" strike="noStrike" spc="-1" dirty="0"/>
          </a:p>
          <a:p>
            <a:pPr marL="914400" indent="-374400" algn="just">
              <a:lnSpc>
                <a:spcPct val="100000"/>
              </a:lnSpc>
              <a:buClr>
                <a:srgbClr val="000000"/>
              </a:buClr>
              <a:buFont typeface="StarSymbol"/>
              <a:buAutoNum type="arabicPeriod"/>
              <a:tabLst>
                <a:tab pos="0" algn="l"/>
              </a:tabLst>
            </a:pPr>
            <a:r>
              <a:rPr lang="en-IN" sz="2400" b="0" strike="noStrike" spc="-1" dirty="0">
                <a:solidFill>
                  <a:srgbClr val="000000"/>
                </a:solidFill>
                <a:ea typeface="Arial"/>
              </a:rPr>
              <a:t>People may not be accessible</a:t>
            </a:r>
            <a:endParaRPr lang="en-IN" sz="2400" b="0" strike="noStrike" spc="-1" dirty="0"/>
          </a:p>
          <a:p>
            <a:pPr>
              <a:lnSpc>
                <a:spcPct val="100000"/>
              </a:lnSpc>
              <a:tabLst>
                <a:tab pos="0" algn="l"/>
              </a:tabLst>
            </a:pPr>
            <a:endParaRPr lang="en-IN" sz="2400" b="0" strike="noStrike" spc="-1" dirty="0"/>
          </a:p>
        </p:txBody>
      </p:sp>
      <p:cxnSp>
        <p:nvCxnSpPr>
          <p:cNvPr id="4" name="Straight Connector 3">
            <a:extLst>
              <a:ext uri="{FF2B5EF4-FFF2-40B4-BE49-F238E27FC236}">
                <a16:creationId xmlns:a16="http://schemas.microsoft.com/office/drawing/2014/main" id="{E573DC48-F3FD-1E4B-A0C9-43E2F47C3545}"/>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logo&#10;&#10;Description automatically generated">
            <a:extLst>
              <a:ext uri="{FF2B5EF4-FFF2-40B4-BE49-F238E27FC236}">
                <a16:creationId xmlns:a16="http://schemas.microsoft.com/office/drawing/2014/main" id="{6D0E3EE2-E77A-D646-9A9A-D0D15293C4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6" name="Rectangle 5">
            <a:extLst>
              <a:ext uri="{FF2B5EF4-FFF2-40B4-BE49-F238E27FC236}">
                <a16:creationId xmlns:a16="http://schemas.microsoft.com/office/drawing/2014/main" id="{41DF2E9E-79A1-4449-B3C1-C56AC482D9D9}"/>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Observation Method</a:t>
            </a:r>
          </a:p>
        </p:txBody>
      </p:sp>
      <p:sp>
        <p:nvSpPr>
          <p:cNvPr id="7" name="Rectangle 6">
            <a:extLst>
              <a:ext uri="{FF2B5EF4-FFF2-40B4-BE49-F238E27FC236}">
                <a16:creationId xmlns:a16="http://schemas.microsoft.com/office/drawing/2014/main" id="{4A192976-250A-5B4D-A2B7-AB83386F713A}"/>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258078F-CB9F-76F0-E1FD-EDFB8FEFE8B0}"/>
                  </a:ext>
                </a:extLst>
              </p14:cNvPr>
              <p14:cNvContentPartPr/>
              <p14:nvPr/>
            </p14:nvContentPartPr>
            <p14:xfrm>
              <a:off x="344160" y="1574640"/>
              <a:ext cx="6738480" cy="3781080"/>
            </p14:xfrm>
          </p:contentPart>
        </mc:Choice>
        <mc:Fallback>
          <p:pic>
            <p:nvPicPr>
              <p:cNvPr id="3" name="Ink 2">
                <a:extLst>
                  <a:ext uri="{FF2B5EF4-FFF2-40B4-BE49-F238E27FC236}">
                    <a16:creationId xmlns:a16="http://schemas.microsoft.com/office/drawing/2014/main" id="{A258078F-CB9F-76F0-E1FD-EDFB8FEFE8B0}"/>
                  </a:ext>
                </a:extLst>
              </p:cNvPr>
              <p:cNvPicPr/>
              <p:nvPr/>
            </p:nvPicPr>
            <p:blipFill>
              <a:blip r:embed="rId4"/>
              <a:stretch>
                <a:fillRect/>
              </a:stretch>
            </p:blipFill>
            <p:spPr>
              <a:xfrm>
                <a:off x="327960" y="1558440"/>
                <a:ext cx="6770880" cy="3813480"/>
              </a:xfrm>
              <a:prstGeom prst="rect">
                <a:avLst/>
              </a:prstGeom>
            </p:spPr>
          </p:pic>
        </mc:Fallback>
      </mc:AlternateContent>
    </p:spTree>
    <p:extLst>
      <p:ext uri="{BB962C8B-B14F-4D97-AF65-F5344CB8AC3E}">
        <p14:creationId xmlns:p14="http://schemas.microsoft.com/office/powerpoint/2010/main" val="2795618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2"/>
          <p:cNvSpPr/>
          <p:nvPr/>
        </p:nvSpPr>
        <p:spPr>
          <a:xfrm>
            <a:off x="238680" y="1061640"/>
            <a:ext cx="9101520" cy="6017032"/>
          </a:xfrm>
          <a:prstGeom prst="rect">
            <a:avLst/>
          </a:prstGeom>
          <a:noFill/>
          <a:ln w="0">
            <a:noFill/>
          </a:ln>
        </p:spPr>
        <p:style>
          <a:lnRef idx="0">
            <a:scrgbClr r="0" g="0" b="0"/>
          </a:lnRef>
          <a:fillRef idx="0">
            <a:scrgbClr r="0" g="0" b="0"/>
          </a:fillRef>
          <a:effectRef idx="0">
            <a:scrgbClr r="0" g="0" b="0"/>
          </a:effectRef>
          <a:fontRef idx="minor"/>
        </p:style>
        <p:txBody>
          <a:bodyPr tIns="91440" bIns="91440">
            <a:spAutoFit/>
          </a:bodyPr>
          <a:lstStyle/>
          <a:p>
            <a:pPr>
              <a:lnSpc>
                <a:spcPct val="100000"/>
              </a:lnSpc>
              <a:tabLst>
                <a:tab pos="0" algn="l"/>
              </a:tabLst>
            </a:pPr>
            <a:r>
              <a:rPr lang="en-IN" sz="2300" b="0" strike="noStrike" spc="-1" dirty="0">
                <a:solidFill>
                  <a:srgbClr val="000000"/>
                </a:solidFill>
                <a:latin typeface="Arial"/>
                <a:ea typeface="Arial"/>
              </a:rPr>
              <a:t>While using this method researcher should keep following in mind</a:t>
            </a:r>
            <a:endParaRPr lang="en-IN" sz="2300" b="0" strike="noStrike" spc="-1" dirty="0">
              <a:latin typeface="Arial"/>
            </a:endParaRPr>
          </a:p>
          <a:p>
            <a:pPr marL="457200" indent="-374400">
              <a:lnSpc>
                <a:spcPct val="100000"/>
              </a:lnSpc>
              <a:buClr>
                <a:srgbClr val="000000"/>
              </a:buClr>
              <a:buFont typeface="Arial"/>
              <a:buChar char="●"/>
              <a:tabLst>
                <a:tab pos="0" algn="l"/>
              </a:tabLst>
            </a:pPr>
            <a:r>
              <a:rPr lang="en-IN" sz="2300" b="0" strike="noStrike" spc="-1" dirty="0">
                <a:solidFill>
                  <a:srgbClr val="000000"/>
                </a:solidFill>
                <a:latin typeface="Arial"/>
                <a:ea typeface="Arial"/>
              </a:rPr>
              <a:t>What should be observed?</a:t>
            </a:r>
            <a:endParaRPr lang="en-IN" sz="2300" b="0" strike="noStrike" spc="-1" dirty="0">
              <a:latin typeface="Arial"/>
            </a:endParaRPr>
          </a:p>
          <a:p>
            <a:pPr marL="457200" indent="-374400">
              <a:lnSpc>
                <a:spcPct val="100000"/>
              </a:lnSpc>
              <a:buClr>
                <a:srgbClr val="000000"/>
              </a:buClr>
              <a:buFont typeface="Arial"/>
              <a:buChar char="●"/>
              <a:tabLst>
                <a:tab pos="0" algn="l"/>
              </a:tabLst>
            </a:pPr>
            <a:r>
              <a:rPr lang="en-IN" sz="2300" b="0" strike="noStrike" spc="-1" dirty="0">
                <a:solidFill>
                  <a:srgbClr val="000000"/>
                </a:solidFill>
                <a:latin typeface="Arial"/>
                <a:ea typeface="Arial"/>
              </a:rPr>
              <a:t>How should observation be recorded?</a:t>
            </a:r>
            <a:endParaRPr lang="en-IN" sz="2300" b="0" strike="noStrike" spc="-1" dirty="0">
              <a:latin typeface="Arial"/>
            </a:endParaRPr>
          </a:p>
          <a:p>
            <a:pPr marL="457200" indent="-374400">
              <a:lnSpc>
                <a:spcPct val="100000"/>
              </a:lnSpc>
              <a:buClr>
                <a:srgbClr val="000000"/>
              </a:buClr>
              <a:buFont typeface="Arial"/>
              <a:buChar char="●"/>
              <a:tabLst>
                <a:tab pos="0" algn="l"/>
              </a:tabLst>
            </a:pPr>
            <a:r>
              <a:rPr lang="en-IN" sz="2300" b="0" strike="noStrike" spc="-1" dirty="0">
                <a:solidFill>
                  <a:srgbClr val="000000"/>
                </a:solidFill>
                <a:latin typeface="Arial"/>
                <a:ea typeface="Arial"/>
              </a:rPr>
              <a:t>How can accuracy be ensured?</a:t>
            </a:r>
            <a:endParaRPr lang="en-IN" sz="2300" b="0" strike="noStrike" spc="-1" dirty="0">
              <a:latin typeface="Arial"/>
            </a:endParaRPr>
          </a:p>
          <a:p>
            <a:pPr marL="457200">
              <a:lnSpc>
                <a:spcPct val="100000"/>
              </a:lnSpc>
              <a:tabLst>
                <a:tab pos="0" algn="l"/>
              </a:tabLst>
            </a:pPr>
            <a:endParaRPr lang="en-IN" sz="2300" b="0" strike="noStrike" spc="-1" dirty="0">
              <a:latin typeface="Arial"/>
            </a:endParaRPr>
          </a:p>
          <a:p>
            <a:pPr>
              <a:lnSpc>
                <a:spcPct val="100000"/>
              </a:lnSpc>
              <a:tabLst>
                <a:tab pos="0" algn="l"/>
              </a:tabLst>
            </a:pPr>
            <a:r>
              <a:rPr lang="en-IN" sz="2300" b="1" strike="noStrike" spc="-1" dirty="0">
                <a:solidFill>
                  <a:srgbClr val="000000"/>
                </a:solidFill>
                <a:latin typeface="Arial"/>
                <a:ea typeface="Arial"/>
              </a:rPr>
              <a:t>Few Terminologies</a:t>
            </a:r>
            <a:endParaRPr lang="en-IN" sz="2300" b="0" strike="noStrike" spc="-1" dirty="0">
              <a:latin typeface="Arial"/>
            </a:endParaRPr>
          </a:p>
          <a:p>
            <a:pPr marL="457200" indent="-374400">
              <a:lnSpc>
                <a:spcPct val="100000"/>
              </a:lnSpc>
              <a:buClr>
                <a:srgbClr val="000000"/>
              </a:buClr>
              <a:buFont typeface="Arial"/>
              <a:buChar char="●"/>
              <a:tabLst>
                <a:tab pos="0" algn="l"/>
              </a:tabLst>
            </a:pPr>
            <a:r>
              <a:rPr lang="en-IN" sz="2300" b="0" strike="noStrike" spc="-1" dirty="0">
                <a:solidFill>
                  <a:srgbClr val="000000"/>
                </a:solidFill>
                <a:latin typeface="Arial"/>
                <a:ea typeface="Arial"/>
              </a:rPr>
              <a:t>Structured Observation</a:t>
            </a:r>
            <a:endParaRPr lang="en-IN" sz="2300" b="0" strike="noStrike" spc="-1" dirty="0">
              <a:latin typeface="Arial"/>
            </a:endParaRPr>
          </a:p>
          <a:p>
            <a:pPr marL="648000" lvl="2" indent="-216000">
              <a:lnSpc>
                <a:spcPct val="100000"/>
              </a:lnSpc>
              <a:buClr>
                <a:srgbClr val="000000"/>
              </a:buClr>
              <a:buSzPct val="45000"/>
              <a:buFont typeface="Wingdings" charset="2"/>
              <a:buChar char=""/>
              <a:tabLst>
                <a:tab pos="0" algn="l"/>
              </a:tabLst>
            </a:pPr>
            <a:r>
              <a:rPr lang="en-IN" sz="2000" b="0" strike="noStrike" spc="-1" dirty="0">
                <a:solidFill>
                  <a:srgbClr val="000000"/>
                </a:solidFill>
                <a:latin typeface="Arial"/>
                <a:ea typeface="Arial"/>
              </a:rPr>
              <a:t>Units to be observed, style of recording the </a:t>
            </a:r>
            <a:r>
              <a:rPr lang="en-IN" sz="2000" b="0" strike="noStrike" spc="-1" dirty="0" err="1">
                <a:solidFill>
                  <a:srgbClr val="000000"/>
                </a:solidFill>
                <a:latin typeface="Arial"/>
                <a:ea typeface="Arial"/>
              </a:rPr>
              <a:t>obsevation</a:t>
            </a:r>
            <a:r>
              <a:rPr lang="en-IN" sz="2000" b="0" strike="noStrike" spc="-1" dirty="0">
                <a:solidFill>
                  <a:srgbClr val="000000"/>
                </a:solidFill>
                <a:latin typeface="Arial"/>
                <a:ea typeface="Arial"/>
              </a:rPr>
              <a:t>, standardised conditions, pertinent data selection</a:t>
            </a:r>
            <a:endParaRPr lang="en-IN" sz="2000" b="0" strike="noStrike" spc="-1" dirty="0">
              <a:latin typeface="Arial"/>
            </a:endParaRPr>
          </a:p>
          <a:p>
            <a:pPr marL="648000" lvl="2" indent="-216000">
              <a:lnSpc>
                <a:spcPct val="100000"/>
              </a:lnSpc>
              <a:buClr>
                <a:srgbClr val="000000"/>
              </a:buClr>
              <a:buSzPct val="45000"/>
              <a:buFont typeface="Wingdings" charset="2"/>
              <a:buChar char=""/>
              <a:tabLst>
                <a:tab pos="0" algn="l"/>
              </a:tabLst>
            </a:pPr>
            <a:r>
              <a:rPr lang="en-IN" sz="2000" b="0" strike="noStrike" spc="-1" dirty="0">
                <a:solidFill>
                  <a:srgbClr val="000000"/>
                </a:solidFill>
                <a:latin typeface="Arial"/>
                <a:ea typeface="Arial"/>
              </a:rPr>
              <a:t>Appropriate for Descriptive studies</a:t>
            </a:r>
            <a:endParaRPr lang="en-IN" sz="2000" b="0" strike="noStrike" spc="-1" dirty="0">
              <a:latin typeface="Arial"/>
            </a:endParaRPr>
          </a:p>
          <a:p>
            <a:pPr marL="457200" indent="-374400">
              <a:lnSpc>
                <a:spcPct val="100000"/>
              </a:lnSpc>
              <a:buClr>
                <a:srgbClr val="000000"/>
              </a:buClr>
              <a:buFont typeface="Arial"/>
              <a:buChar char="●"/>
              <a:tabLst>
                <a:tab pos="0" algn="l"/>
              </a:tabLst>
            </a:pPr>
            <a:r>
              <a:rPr lang="en-IN" sz="2300" b="0" strike="noStrike" spc="-1" dirty="0">
                <a:solidFill>
                  <a:srgbClr val="000000"/>
                </a:solidFill>
                <a:latin typeface="Arial"/>
                <a:ea typeface="Arial"/>
              </a:rPr>
              <a:t>Unstructured Observation</a:t>
            </a:r>
            <a:endParaRPr lang="en-IN" sz="2300" b="0" strike="noStrike" spc="-1" dirty="0">
              <a:latin typeface="Arial"/>
            </a:endParaRPr>
          </a:p>
          <a:p>
            <a:pPr marL="648000" lvl="2" indent="-216000">
              <a:lnSpc>
                <a:spcPct val="100000"/>
              </a:lnSpc>
              <a:buClr>
                <a:srgbClr val="000000"/>
              </a:buClr>
              <a:buSzPct val="45000"/>
              <a:buFont typeface="Wingdings" charset="2"/>
              <a:buChar char=""/>
              <a:tabLst>
                <a:tab pos="0" algn="l"/>
              </a:tabLst>
            </a:pPr>
            <a:r>
              <a:rPr lang="en-IN" sz="2000" b="0" strike="noStrike" spc="-1" dirty="0">
                <a:solidFill>
                  <a:srgbClr val="000000"/>
                </a:solidFill>
                <a:latin typeface="Arial"/>
                <a:ea typeface="Arial"/>
              </a:rPr>
              <a:t>Exploratory studies</a:t>
            </a:r>
            <a:endParaRPr lang="en-IN" sz="2000" b="0" strike="noStrike" spc="-1" dirty="0">
              <a:latin typeface="Arial"/>
            </a:endParaRPr>
          </a:p>
          <a:p>
            <a:pPr marL="457200" indent="-374400">
              <a:lnSpc>
                <a:spcPct val="100000"/>
              </a:lnSpc>
              <a:buClr>
                <a:srgbClr val="000000"/>
              </a:buClr>
              <a:buFont typeface="Arial"/>
              <a:buChar char="●"/>
              <a:tabLst>
                <a:tab pos="0" algn="l"/>
              </a:tabLst>
            </a:pPr>
            <a:r>
              <a:rPr lang="en-IN" sz="2300" b="0" strike="noStrike" spc="-1" dirty="0">
                <a:solidFill>
                  <a:srgbClr val="000000"/>
                </a:solidFill>
                <a:latin typeface="Arial"/>
                <a:ea typeface="Arial"/>
              </a:rPr>
              <a:t>Participant Observation </a:t>
            </a:r>
            <a:endParaRPr lang="en-IN" sz="2300" b="0" strike="noStrike" spc="-1" dirty="0">
              <a:latin typeface="Arial"/>
            </a:endParaRPr>
          </a:p>
          <a:p>
            <a:pPr marL="457200" indent="-374400">
              <a:lnSpc>
                <a:spcPct val="100000"/>
              </a:lnSpc>
              <a:buClr>
                <a:srgbClr val="000000"/>
              </a:buClr>
              <a:buFont typeface="Arial"/>
              <a:buChar char="●"/>
              <a:tabLst>
                <a:tab pos="0" algn="l"/>
              </a:tabLst>
            </a:pPr>
            <a:r>
              <a:rPr lang="en-IN" sz="2300" b="0" strike="noStrike" spc="-1" dirty="0">
                <a:solidFill>
                  <a:srgbClr val="000000"/>
                </a:solidFill>
                <a:latin typeface="Arial"/>
                <a:ea typeface="Arial"/>
              </a:rPr>
              <a:t>Non Participant Observation (Disguised Observation)</a:t>
            </a:r>
            <a:endParaRPr lang="en-IN" sz="2300" b="0" strike="noStrike" spc="-1" dirty="0">
              <a:latin typeface="Arial"/>
            </a:endParaRPr>
          </a:p>
          <a:p>
            <a:pPr marL="457200" indent="-374400">
              <a:lnSpc>
                <a:spcPct val="100000"/>
              </a:lnSpc>
              <a:buClr>
                <a:srgbClr val="000000"/>
              </a:buClr>
              <a:buFont typeface="Arial"/>
              <a:buChar char="●"/>
              <a:tabLst>
                <a:tab pos="0" algn="l"/>
              </a:tabLst>
            </a:pPr>
            <a:r>
              <a:rPr lang="en-IN" sz="2300" b="0" strike="noStrike" spc="-1" dirty="0">
                <a:solidFill>
                  <a:srgbClr val="000000"/>
                </a:solidFill>
                <a:latin typeface="Arial"/>
                <a:ea typeface="Arial"/>
              </a:rPr>
              <a:t>Controlled and Non Controlled Observation.</a:t>
            </a:r>
            <a:endParaRPr lang="en-IN" sz="2300" b="0" strike="noStrike" spc="-1" dirty="0">
              <a:latin typeface="Arial"/>
            </a:endParaRPr>
          </a:p>
          <a:p>
            <a:pPr>
              <a:lnSpc>
                <a:spcPct val="100000"/>
              </a:lnSpc>
              <a:tabLst>
                <a:tab pos="0" algn="l"/>
              </a:tabLst>
            </a:pPr>
            <a:r>
              <a:rPr lang="en-IN" sz="2300" b="0" strike="noStrike" spc="-1" dirty="0">
                <a:solidFill>
                  <a:srgbClr val="000000"/>
                </a:solidFill>
                <a:latin typeface="Arial"/>
                <a:ea typeface="Arial"/>
              </a:rPr>
              <a:t> </a:t>
            </a:r>
            <a:endParaRPr lang="en-IN" sz="2300" b="0" strike="noStrike" spc="-1" dirty="0">
              <a:latin typeface="Arial"/>
            </a:endParaRPr>
          </a:p>
          <a:p>
            <a:pPr>
              <a:lnSpc>
                <a:spcPct val="100000"/>
              </a:lnSpc>
              <a:tabLst>
                <a:tab pos="0" algn="l"/>
              </a:tabLst>
            </a:pPr>
            <a:endParaRPr lang="en-IN" sz="2300" b="0" strike="noStrike" spc="-1" dirty="0">
              <a:latin typeface="Arial"/>
            </a:endParaRPr>
          </a:p>
        </p:txBody>
      </p:sp>
      <p:cxnSp>
        <p:nvCxnSpPr>
          <p:cNvPr id="4" name="Straight Connector 3">
            <a:extLst>
              <a:ext uri="{FF2B5EF4-FFF2-40B4-BE49-F238E27FC236}">
                <a16:creationId xmlns:a16="http://schemas.microsoft.com/office/drawing/2014/main" id="{C5B832D9-5C5B-894A-8D36-939B88FBC16C}"/>
              </a:ext>
            </a:extLst>
          </p:cNvPr>
          <p:cNvCxnSpPr/>
          <p:nvPr/>
        </p:nvCxnSpPr>
        <p:spPr>
          <a:xfrm>
            <a:off x="160022" y="996106"/>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logo&#10;&#10;Description automatically generated">
            <a:extLst>
              <a:ext uri="{FF2B5EF4-FFF2-40B4-BE49-F238E27FC236}">
                <a16:creationId xmlns:a16="http://schemas.microsoft.com/office/drawing/2014/main" id="{847672B8-5972-F547-8B09-41903ACA6B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5818" y="0"/>
            <a:ext cx="933598" cy="1398963"/>
          </a:xfrm>
          <a:prstGeom prst="rect">
            <a:avLst/>
          </a:prstGeom>
        </p:spPr>
      </p:pic>
      <p:sp>
        <p:nvSpPr>
          <p:cNvPr id="6" name="Rectangle 5">
            <a:extLst>
              <a:ext uri="{FF2B5EF4-FFF2-40B4-BE49-F238E27FC236}">
                <a16:creationId xmlns:a16="http://schemas.microsoft.com/office/drawing/2014/main" id="{9B4972F5-0E93-0040-9D28-3D9490DC5071}"/>
              </a:ext>
            </a:extLst>
          </p:cNvPr>
          <p:cNvSpPr/>
          <p:nvPr/>
        </p:nvSpPr>
        <p:spPr>
          <a:xfrm>
            <a:off x="460316" y="604191"/>
            <a:ext cx="7999758" cy="461665"/>
          </a:xfrm>
          <a:prstGeom prst="rect">
            <a:avLst/>
          </a:prstGeom>
        </p:spPr>
        <p:txBody>
          <a:bodyPr wrap="square">
            <a:spAutoFit/>
          </a:bodyPr>
          <a:lstStyle/>
          <a:p>
            <a:r>
              <a:rPr lang="en-IN" sz="2400" b="1" dirty="0">
                <a:solidFill>
                  <a:schemeClr val="accent2">
                    <a:lumMod val="75000"/>
                  </a:schemeClr>
                </a:solidFill>
              </a:rPr>
              <a:t>Observation Method</a:t>
            </a:r>
          </a:p>
        </p:txBody>
      </p:sp>
      <p:sp>
        <p:nvSpPr>
          <p:cNvPr id="7" name="Rectangle 6">
            <a:extLst>
              <a:ext uri="{FF2B5EF4-FFF2-40B4-BE49-F238E27FC236}">
                <a16:creationId xmlns:a16="http://schemas.microsoft.com/office/drawing/2014/main" id="{EF856D74-4527-814F-ABAA-5E38A16C9D2E}"/>
              </a:ext>
            </a:extLst>
          </p:cNvPr>
          <p:cNvSpPr/>
          <p:nvPr/>
        </p:nvSpPr>
        <p:spPr>
          <a:xfrm>
            <a:off x="460316" y="194803"/>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C2D0E91-BE81-57A3-7541-481C3B57250E}"/>
                  </a:ext>
                </a:extLst>
              </p14:cNvPr>
              <p14:cNvContentPartPr/>
              <p14:nvPr/>
            </p14:nvContentPartPr>
            <p14:xfrm>
              <a:off x="262440" y="1522440"/>
              <a:ext cx="8824680" cy="5326560"/>
            </p14:xfrm>
          </p:contentPart>
        </mc:Choice>
        <mc:Fallback>
          <p:pic>
            <p:nvPicPr>
              <p:cNvPr id="3" name="Ink 2">
                <a:extLst>
                  <a:ext uri="{FF2B5EF4-FFF2-40B4-BE49-F238E27FC236}">
                    <a16:creationId xmlns:a16="http://schemas.microsoft.com/office/drawing/2014/main" id="{CC2D0E91-BE81-57A3-7541-481C3B57250E}"/>
                  </a:ext>
                </a:extLst>
              </p:cNvPr>
              <p:cNvPicPr/>
              <p:nvPr/>
            </p:nvPicPr>
            <p:blipFill>
              <a:blip r:embed="rId4"/>
              <a:stretch>
                <a:fillRect/>
              </a:stretch>
            </p:blipFill>
            <p:spPr>
              <a:xfrm>
                <a:off x="246240" y="1506240"/>
                <a:ext cx="8857080" cy="53589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1">
                                            <p:txEl>
                                              <p:pRg st="5" end="5"/>
                                            </p:txEl>
                                          </p:spTgt>
                                        </p:tgtEl>
                                        <p:attrNameLst>
                                          <p:attrName>style.visibility</p:attrName>
                                        </p:attrNameLst>
                                      </p:cBhvr>
                                      <p:to>
                                        <p:strVal val="visible"/>
                                      </p:to>
                                    </p:set>
                                    <p:animEffect transition="in" filter="blinds(horizontal)">
                                      <p:cBhvr>
                                        <p:cTn id="7" dur="500"/>
                                        <p:tgtEl>
                                          <p:spTgt spid="191">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91">
                                            <p:txEl>
                                              <p:pRg st="6" end="6"/>
                                            </p:txEl>
                                          </p:spTgt>
                                        </p:tgtEl>
                                        <p:attrNameLst>
                                          <p:attrName>style.visibility</p:attrName>
                                        </p:attrNameLst>
                                      </p:cBhvr>
                                      <p:to>
                                        <p:strVal val="visible"/>
                                      </p:to>
                                    </p:set>
                                    <p:animEffect transition="in" filter="blinds(horizontal)">
                                      <p:cBhvr>
                                        <p:cTn id="10" dur="500"/>
                                        <p:tgtEl>
                                          <p:spTgt spid="191">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91">
                                            <p:txEl>
                                              <p:pRg st="7" end="7"/>
                                            </p:txEl>
                                          </p:spTgt>
                                        </p:tgtEl>
                                        <p:attrNameLst>
                                          <p:attrName>style.visibility</p:attrName>
                                        </p:attrNameLst>
                                      </p:cBhvr>
                                      <p:to>
                                        <p:strVal val="visible"/>
                                      </p:to>
                                    </p:set>
                                    <p:animEffect transition="in" filter="blinds(horizontal)">
                                      <p:cBhvr>
                                        <p:cTn id="13" dur="500"/>
                                        <p:tgtEl>
                                          <p:spTgt spid="191">
                                            <p:txEl>
                                              <p:pRg st="7" end="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91">
                                            <p:txEl>
                                              <p:pRg st="8" end="8"/>
                                            </p:txEl>
                                          </p:spTgt>
                                        </p:tgtEl>
                                        <p:attrNameLst>
                                          <p:attrName>style.visibility</p:attrName>
                                        </p:attrNameLst>
                                      </p:cBhvr>
                                      <p:to>
                                        <p:strVal val="visible"/>
                                      </p:to>
                                    </p:set>
                                    <p:animEffect transition="in" filter="blinds(horizontal)">
                                      <p:cBhvr>
                                        <p:cTn id="16" dur="500"/>
                                        <p:tgtEl>
                                          <p:spTgt spid="191">
                                            <p:txEl>
                                              <p:pRg st="8" end="8"/>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91">
                                            <p:txEl>
                                              <p:pRg st="9" end="9"/>
                                            </p:txEl>
                                          </p:spTgt>
                                        </p:tgtEl>
                                        <p:attrNameLst>
                                          <p:attrName>style.visibility</p:attrName>
                                        </p:attrNameLst>
                                      </p:cBhvr>
                                      <p:to>
                                        <p:strVal val="visible"/>
                                      </p:to>
                                    </p:set>
                                    <p:animEffect transition="in" filter="blinds(horizontal)">
                                      <p:cBhvr>
                                        <p:cTn id="19" dur="500"/>
                                        <p:tgtEl>
                                          <p:spTgt spid="191">
                                            <p:txEl>
                                              <p:pRg st="9" end="9"/>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91">
                                            <p:txEl>
                                              <p:pRg st="10" end="10"/>
                                            </p:txEl>
                                          </p:spTgt>
                                        </p:tgtEl>
                                        <p:attrNameLst>
                                          <p:attrName>style.visibility</p:attrName>
                                        </p:attrNameLst>
                                      </p:cBhvr>
                                      <p:to>
                                        <p:strVal val="visible"/>
                                      </p:to>
                                    </p:set>
                                    <p:animEffect transition="in" filter="blinds(horizontal)">
                                      <p:cBhvr>
                                        <p:cTn id="22" dur="500"/>
                                        <p:tgtEl>
                                          <p:spTgt spid="191">
                                            <p:txEl>
                                              <p:pRg st="10" end="10"/>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191">
                                            <p:txEl>
                                              <p:pRg st="11" end="11"/>
                                            </p:txEl>
                                          </p:spTgt>
                                        </p:tgtEl>
                                        <p:attrNameLst>
                                          <p:attrName>style.visibility</p:attrName>
                                        </p:attrNameLst>
                                      </p:cBhvr>
                                      <p:to>
                                        <p:strVal val="visible"/>
                                      </p:to>
                                    </p:set>
                                    <p:animEffect transition="in" filter="blinds(horizontal)">
                                      <p:cBhvr>
                                        <p:cTn id="25" dur="500"/>
                                        <p:tgtEl>
                                          <p:spTgt spid="191">
                                            <p:txEl>
                                              <p:pRg st="11" end="11"/>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191">
                                            <p:txEl>
                                              <p:pRg st="12" end="12"/>
                                            </p:txEl>
                                          </p:spTgt>
                                        </p:tgtEl>
                                        <p:attrNameLst>
                                          <p:attrName>style.visibility</p:attrName>
                                        </p:attrNameLst>
                                      </p:cBhvr>
                                      <p:to>
                                        <p:strVal val="visible"/>
                                      </p:to>
                                    </p:set>
                                    <p:animEffect transition="in" filter="blinds(horizontal)">
                                      <p:cBhvr>
                                        <p:cTn id="28" dur="500"/>
                                        <p:tgtEl>
                                          <p:spTgt spid="191">
                                            <p:txEl>
                                              <p:pRg st="12" end="12"/>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91">
                                            <p:txEl>
                                              <p:pRg st="13" end="13"/>
                                            </p:txEl>
                                          </p:spTgt>
                                        </p:tgtEl>
                                        <p:attrNameLst>
                                          <p:attrName>style.visibility</p:attrName>
                                        </p:attrNameLst>
                                      </p:cBhvr>
                                      <p:to>
                                        <p:strVal val="visible"/>
                                      </p:to>
                                    </p:set>
                                    <p:animEffect transition="in" filter="blinds(horizontal)">
                                      <p:cBhvr>
                                        <p:cTn id="31" dur="500"/>
                                        <p:tgtEl>
                                          <p:spTgt spid="191">
                                            <p:txEl>
                                              <p:pRg st="13" end="13"/>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91">
                                            <p:txEl>
                                              <p:pRg st="14" end="14"/>
                                            </p:txEl>
                                          </p:spTgt>
                                        </p:tgtEl>
                                        <p:attrNameLst>
                                          <p:attrName>style.visibility</p:attrName>
                                        </p:attrNameLst>
                                      </p:cBhvr>
                                      <p:to>
                                        <p:strVal val="visible"/>
                                      </p:to>
                                    </p:set>
                                    <p:animEffect transition="in" filter="blinds(horizontal)">
                                      <p:cBhvr>
                                        <p:cTn id="34" dur="500"/>
                                        <p:tgtEl>
                                          <p:spTgt spid="19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03DD2FFD355448BFD07A893B4631A6" ma:contentTypeVersion="2" ma:contentTypeDescription="Create a new document." ma:contentTypeScope="" ma:versionID="33ff89b23601ebb4ec9c7faad25fb9c3">
  <xsd:schema xmlns:xsd="http://www.w3.org/2001/XMLSchema" xmlns:xs="http://www.w3.org/2001/XMLSchema" xmlns:p="http://schemas.microsoft.com/office/2006/metadata/properties" xmlns:ns2="8f6f7ef9-2fe2-4c09-973e-7ab18dda2a4e" targetNamespace="http://schemas.microsoft.com/office/2006/metadata/properties" ma:root="true" ma:fieldsID="1618d83e23a4e4bab6431207cc3f2c71" ns2:_="">
    <xsd:import namespace="8f6f7ef9-2fe2-4c09-973e-7ab18dda2a4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f7ef9-2fe2-4c09-973e-7ab18dda2a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E6AAA97-786B-4535-99F0-88A1AD7EEBE8}"/>
</file>

<file path=customXml/itemProps2.xml><?xml version="1.0" encoding="utf-8"?>
<ds:datastoreItem xmlns:ds="http://schemas.openxmlformats.org/officeDocument/2006/customXml" ds:itemID="{7974BAEC-6279-4831-8A00-C2A1E093646F}"/>
</file>

<file path=customXml/itemProps3.xml><?xml version="1.0" encoding="utf-8"?>
<ds:datastoreItem xmlns:ds="http://schemas.openxmlformats.org/officeDocument/2006/customXml" ds:itemID="{4D0DA9AD-7430-4A96-8F71-E104610BD227}"/>
</file>

<file path=docProps/app.xml><?xml version="1.0" encoding="utf-8"?>
<Properties xmlns="http://schemas.openxmlformats.org/officeDocument/2006/extended-properties" xmlns:vt="http://schemas.openxmlformats.org/officeDocument/2006/docPropsVTypes">
  <TotalTime>9198</TotalTime>
  <Words>3274</Words>
  <Application>Microsoft Macintosh PowerPoint</Application>
  <PresentationFormat>Widescreen</PresentationFormat>
  <Paragraphs>469</Paragraphs>
  <Slides>48</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Apple Chancery</vt:lpstr>
      <vt:lpstr>Arial</vt:lpstr>
      <vt:lpstr>Bradley Hand</vt:lpstr>
      <vt:lpstr>Calibri</vt:lpstr>
      <vt:lpstr>Calibri Light</vt:lpstr>
      <vt:lpstr>StarSymbol</vt:lpstr>
      <vt:lpstr>Times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Prahallad Nith</dc:creator>
  <cp:lastModifiedBy>Microsoft Office User</cp:lastModifiedBy>
  <cp:revision>275</cp:revision>
  <dcterms:created xsi:type="dcterms:W3CDTF">2019-05-30T23:14:00Z</dcterms:created>
  <dcterms:modified xsi:type="dcterms:W3CDTF">2022-09-07T14:15:56Z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1033-11.2.0.9260</vt:lpwstr>
  </property>
  <property fmtid="{D5CDD505-2E9C-101B-9397-08002B2CF9AE}" pid="3" name="ContentTypeId">
    <vt:lpwstr>0x0101005A03DD2FFD355448BFD07A893B4631A6</vt:lpwstr>
  </property>
</Properties>
</file>